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6" r:id="rId3"/>
    <p:sldId id="267" r:id="rId4"/>
    <p:sldId id="268" r:id="rId5"/>
    <p:sldId id="269" r:id="rId6"/>
    <p:sldId id="270" r:id="rId7"/>
    <p:sldId id="271" r:id="rId8"/>
    <p:sldId id="272" r:id="rId9"/>
    <p:sldId id="274" r:id="rId10"/>
    <p:sldId id="275" r:id="rId11"/>
    <p:sldId id="280" r:id="rId12"/>
    <p:sldId id="276" r:id="rId13"/>
    <p:sldId id="277" r:id="rId14"/>
    <p:sldId id="278" r:id="rId15"/>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1" d="100"/>
          <a:sy n="81" d="100"/>
        </p:scale>
        <p:origin x="-83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3268D95-3515-4B07-A47F-04C4FE98A0AF}" type="datetimeFigureOut">
              <a:rPr lang="vi-VN" smtClean="0"/>
              <a:pPr/>
              <a:t>07/04/2018</a:t>
            </a:fld>
            <a:endParaRPr lang="vi-V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vi-V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1E963D5-7EB1-446D-8BBB-4B84D37077BE}"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5" name="Footer Placeholder 4"/>
          <p:cNvSpPr>
            <a:spLocks noGrp="1"/>
          </p:cNvSpPr>
          <p:nvPr>
            <p:ph type="ftr" sz="quarter" idx="11"/>
          </p:nvPr>
        </p:nvSpPr>
        <p:spPr/>
        <p:txBody>
          <a:bodyPr/>
          <a:lstStyle>
            <a:extLst/>
          </a:lstStyle>
          <a:p>
            <a:endParaRPr lang="vi-VN"/>
          </a:p>
        </p:txBody>
      </p:sp>
      <p:sp>
        <p:nvSpPr>
          <p:cNvPr id="6" name="Slide Number Placeholder 5"/>
          <p:cNvSpPr>
            <a:spLocks noGrp="1"/>
          </p:cNvSpPr>
          <p:nvPr>
            <p:ph type="sldNum" sz="quarter" idx="12"/>
          </p:nvPr>
        </p:nvSpPr>
        <p:spPr/>
        <p:txBody>
          <a:bodyPr/>
          <a:lstStyle>
            <a:extLst/>
          </a:lstStyle>
          <a:p>
            <a:fld id="{D1E963D5-7EB1-446D-8BBB-4B84D37077BE}" type="slidenum">
              <a:rPr lang="vi-VN" smtClean="0"/>
              <a:pPr/>
              <a:t>‹#›</a:t>
            </a:fld>
            <a:endParaRPr lang="vi-V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5" name="Footer Placeholder 4"/>
          <p:cNvSpPr>
            <a:spLocks noGrp="1"/>
          </p:cNvSpPr>
          <p:nvPr>
            <p:ph type="ftr" sz="quarter" idx="11"/>
          </p:nvPr>
        </p:nvSpPr>
        <p:spPr/>
        <p:txBody>
          <a:bodyPr/>
          <a:lstStyle>
            <a:extLst/>
          </a:lstStyle>
          <a:p>
            <a:endParaRPr lang="vi-VN"/>
          </a:p>
        </p:txBody>
      </p:sp>
      <p:sp>
        <p:nvSpPr>
          <p:cNvPr id="6" name="Slide Number Placeholder 5"/>
          <p:cNvSpPr>
            <a:spLocks noGrp="1"/>
          </p:cNvSpPr>
          <p:nvPr>
            <p:ph type="sldNum" sz="quarter" idx="12"/>
          </p:nvPr>
        </p:nvSpPr>
        <p:spPr/>
        <p:txBody>
          <a:bodyPr/>
          <a:lstStyle>
            <a:extLst/>
          </a:lstStyle>
          <a:p>
            <a:fld id="{D1E963D5-7EB1-446D-8BBB-4B84D37077BE}" type="slidenum">
              <a:rPr lang="vi-VN" smtClean="0"/>
              <a:pPr/>
              <a:t>‹#›</a:t>
            </a:fld>
            <a:endParaRPr lang="vi-VN"/>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6" name="Footer Placeholder 5"/>
          <p:cNvSpPr>
            <a:spLocks noGrp="1"/>
          </p:cNvSpPr>
          <p:nvPr>
            <p:ph type="ftr" sz="quarter" idx="11"/>
          </p:nvPr>
        </p:nvSpPr>
        <p:spPr/>
        <p:txBody>
          <a:bodyPr/>
          <a:lstStyle>
            <a:extLst/>
          </a:lstStyle>
          <a:p>
            <a:endParaRPr lang="vi-VN"/>
          </a:p>
        </p:txBody>
      </p:sp>
      <p:sp>
        <p:nvSpPr>
          <p:cNvPr id="7" name="Slide Number Placeholder 6"/>
          <p:cNvSpPr>
            <a:spLocks noGrp="1"/>
          </p:cNvSpPr>
          <p:nvPr>
            <p:ph type="sldNum" sz="quarter" idx="12"/>
          </p:nvPr>
        </p:nvSpPr>
        <p:spPr/>
        <p:txBody>
          <a:bodyPr/>
          <a:lstStyle>
            <a:extLst/>
          </a:lstStyle>
          <a:p>
            <a:fld id="{D1E963D5-7EB1-446D-8BBB-4B84D37077BE}" type="slidenum">
              <a:rPr lang="vi-VN" smtClean="0"/>
              <a:pPr/>
              <a:t>‹#›</a:t>
            </a:fld>
            <a:endParaRPr lang="vi-V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8" name="Footer Placeholder 7"/>
          <p:cNvSpPr>
            <a:spLocks noGrp="1"/>
          </p:cNvSpPr>
          <p:nvPr>
            <p:ph type="ftr" sz="quarter" idx="11"/>
          </p:nvPr>
        </p:nvSpPr>
        <p:spPr/>
        <p:txBody>
          <a:bodyPr/>
          <a:lstStyle>
            <a:extLst/>
          </a:lstStyle>
          <a:p>
            <a:endParaRPr lang="vi-VN"/>
          </a:p>
        </p:txBody>
      </p:sp>
      <p:sp>
        <p:nvSpPr>
          <p:cNvPr id="9" name="Slide Number Placeholder 8"/>
          <p:cNvSpPr>
            <a:spLocks noGrp="1"/>
          </p:cNvSpPr>
          <p:nvPr>
            <p:ph type="sldNum" sz="quarter" idx="12"/>
          </p:nvPr>
        </p:nvSpPr>
        <p:spPr/>
        <p:txBody>
          <a:bodyPr/>
          <a:lstStyle>
            <a:extLst/>
          </a:lstStyle>
          <a:p>
            <a:fld id="{D1E963D5-7EB1-446D-8BBB-4B84D37077BE}" type="slidenum">
              <a:rPr lang="vi-VN" smtClean="0"/>
              <a:pPr/>
              <a:t>‹#›</a:t>
            </a:fld>
            <a:endParaRPr lang="vi-V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4" name="Footer Placeholder 3"/>
          <p:cNvSpPr>
            <a:spLocks noGrp="1"/>
          </p:cNvSpPr>
          <p:nvPr>
            <p:ph type="ftr" sz="quarter" idx="11"/>
          </p:nvPr>
        </p:nvSpPr>
        <p:spPr/>
        <p:txBody>
          <a:bodyPr/>
          <a:lstStyle>
            <a:extLst/>
          </a:lstStyle>
          <a:p>
            <a:endParaRPr lang="vi-VN"/>
          </a:p>
        </p:txBody>
      </p:sp>
      <p:sp>
        <p:nvSpPr>
          <p:cNvPr id="5" name="Slide Number Placeholder 4"/>
          <p:cNvSpPr>
            <a:spLocks noGrp="1"/>
          </p:cNvSpPr>
          <p:nvPr>
            <p:ph type="sldNum" sz="quarter" idx="12"/>
          </p:nvPr>
        </p:nvSpPr>
        <p:spPr/>
        <p:txBody>
          <a:bodyPr/>
          <a:lstStyle>
            <a:extLst/>
          </a:lstStyle>
          <a:p>
            <a:fld id="{D1E963D5-7EB1-446D-8BBB-4B84D37077BE}" type="slidenum">
              <a:rPr lang="vi-VN" smtClean="0"/>
              <a:pPr/>
              <a:t>‹#›</a:t>
            </a:fld>
            <a:endParaRPr lang="vi-V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3" name="Footer Placeholder 2"/>
          <p:cNvSpPr>
            <a:spLocks noGrp="1"/>
          </p:cNvSpPr>
          <p:nvPr>
            <p:ph type="ftr" sz="quarter" idx="11"/>
          </p:nvPr>
        </p:nvSpPr>
        <p:spPr/>
        <p:txBody>
          <a:bodyPr/>
          <a:lstStyle>
            <a:extLst/>
          </a:lstStyle>
          <a:p>
            <a:endParaRPr lang="vi-VN"/>
          </a:p>
        </p:txBody>
      </p:sp>
      <p:sp>
        <p:nvSpPr>
          <p:cNvPr id="4" name="Slide Number Placeholder 3"/>
          <p:cNvSpPr>
            <a:spLocks noGrp="1"/>
          </p:cNvSpPr>
          <p:nvPr>
            <p:ph type="sldNum" sz="quarter" idx="12"/>
          </p:nvPr>
        </p:nvSpPr>
        <p:spPr/>
        <p:txBody>
          <a:bodyPr/>
          <a:lstStyle>
            <a:extLst/>
          </a:lstStyle>
          <a:p>
            <a:fld id="{D1E963D5-7EB1-446D-8BBB-4B84D37077BE}"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3268D95-3515-4B07-A47F-04C4FE98A0AF}" type="datetimeFigureOut">
              <a:rPr lang="vi-VN" smtClean="0"/>
              <a:pPr/>
              <a:t>07/04/2018</a:t>
            </a:fld>
            <a:endParaRPr lang="vi-VN"/>
          </a:p>
        </p:txBody>
      </p:sp>
      <p:sp>
        <p:nvSpPr>
          <p:cNvPr id="6" name="Footer Placeholder 5"/>
          <p:cNvSpPr>
            <a:spLocks noGrp="1"/>
          </p:cNvSpPr>
          <p:nvPr>
            <p:ph type="ftr" sz="quarter" idx="11"/>
          </p:nvPr>
        </p:nvSpPr>
        <p:spPr/>
        <p:txBody>
          <a:bodyPr/>
          <a:lstStyle>
            <a:extLst/>
          </a:lstStyle>
          <a:p>
            <a:endParaRPr lang="vi-VN"/>
          </a:p>
        </p:txBody>
      </p:sp>
      <p:sp>
        <p:nvSpPr>
          <p:cNvPr id="7" name="Slide Number Placeholder 6"/>
          <p:cNvSpPr>
            <a:spLocks noGrp="1"/>
          </p:cNvSpPr>
          <p:nvPr>
            <p:ph type="sldNum" sz="quarter" idx="12"/>
          </p:nvPr>
        </p:nvSpPr>
        <p:spPr/>
        <p:txBody>
          <a:bodyPr/>
          <a:lstStyle>
            <a:extLst/>
          </a:lstStyle>
          <a:p>
            <a:fld id="{D1E963D5-7EB1-446D-8BBB-4B84D37077BE}" type="slidenum">
              <a:rPr lang="vi-VN" smtClean="0"/>
              <a:pPr/>
              <a:t>‹#›</a:t>
            </a:fld>
            <a:endParaRPr lang="vi-V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3268D95-3515-4B07-A47F-04C4FE98A0AF}" type="datetimeFigureOut">
              <a:rPr lang="vi-VN" smtClean="0"/>
              <a:pPr/>
              <a:t>07/04/2018</a:t>
            </a:fld>
            <a:endParaRPr lang="vi-VN"/>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vi-V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1E963D5-7EB1-446D-8BBB-4B84D37077BE}" type="slidenum">
              <a:rPr lang="vi-VN" smtClean="0"/>
              <a:pPr/>
              <a:t>‹#›</a:t>
            </a:fld>
            <a:endParaRPr lang="vi-VN"/>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5" name="Footer Placeholder 4"/>
          <p:cNvSpPr>
            <a:spLocks noGrp="1"/>
          </p:cNvSpPr>
          <p:nvPr>
            <p:ph type="ftr" sz="quarter" idx="11"/>
          </p:nvPr>
        </p:nvSpPr>
        <p:spPr/>
        <p:txBody>
          <a:bodyPr/>
          <a:lstStyle>
            <a:extLst/>
          </a:lstStyle>
          <a:p>
            <a:endParaRPr lang="vi-VN"/>
          </a:p>
        </p:txBody>
      </p:sp>
      <p:sp>
        <p:nvSpPr>
          <p:cNvPr id="6" name="Slide Number Placeholder 5"/>
          <p:cNvSpPr>
            <a:spLocks noGrp="1"/>
          </p:cNvSpPr>
          <p:nvPr>
            <p:ph type="sldNum" sz="quarter" idx="12"/>
          </p:nvPr>
        </p:nvSpPr>
        <p:spPr/>
        <p:txBody>
          <a:bodyPr/>
          <a:lstStyle>
            <a:extLst/>
          </a:lstStyle>
          <a:p>
            <a:fld id="{D1E963D5-7EB1-446D-8BBB-4B84D37077BE}"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3268D95-3515-4B07-A47F-04C4FE98A0AF}" type="datetimeFigureOut">
              <a:rPr lang="vi-VN" smtClean="0"/>
              <a:pPr/>
              <a:t>07/04/2018</a:t>
            </a:fld>
            <a:endParaRPr lang="vi-VN"/>
          </a:p>
        </p:txBody>
      </p:sp>
      <p:sp>
        <p:nvSpPr>
          <p:cNvPr id="5" name="Footer Placeholder 4"/>
          <p:cNvSpPr>
            <a:spLocks noGrp="1"/>
          </p:cNvSpPr>
          <p:nvPr>
            <p:ph type="ftr" sz="quarter" idx="11"/>
          </p:nvPr>
        </p:nvSpPr>
        <p:spPr/>
        <p:txBody>
          <a:bodyPr/>
          <a:lstStyle>
            <a:extLst/>
          </a:lstStyle>
          <a:p>
            <a:endParaRPr lang="vi-VN"/>
          </a:p>
        </p:txBody>
      </p:sp>
      <p:sp>
        <p:nvSpPr>
          <p:cNvPr id="6" name="Slide Number Placeholder 5"/>
          <p:cNvSpPr>
            <a:spLocks noGrp="1"/>
          </p:cNvSpPr>
          <p:nvPr>
            <p:ph type="sldNum" sz="quarter" idx="12"/>
          </p:nvPr>
        </p:nvSpPr>
        <p:spPr/>
        <p:txBody>
          <a:bodyPr/>
          <a:lstStyle>
            <a:extLst/>
          </a:lstStyle>
          <a:p>
            <a:fld id="{D1E963D5-7EB1-446D-8BBB-4B84D37077BE}"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3268D95-3515-4B07-A47F-04C4FE98A0AF}" type="datetimeFigureOut">
              <a:rPr lang="vi-VN" smtClean="0"/>
              <a:pPr/>
              <a:t>07/04/2018</a:t>
            </a:fld>
            <a:endParaRPr lang="vi-VN"/>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vi-VN"/>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1E963D5-7EB1-446D-8BBB-4B84D37077BE}"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hien.dothi@yahoo.com.vn"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404665"/>
            <a:ext cx="8424936" cy="1008112"/>
          </a:xfrm>
        </p:spPr>
        <p:txBody>
          <a:bodyPr>
            <a:normAutofit/>
          </a:bodyPr>
          <a:lstStyle/>
          <a:p>
            <a:r>
              <a:rPr lang="en-US" sz="3600" b="1" dirty="0"/>
              <a:t>KẾ HOẠCH GIẢNG </a:t>
            </a:r>
            <a:r>
              <a:rPr lang="en-US" sz="3600" b="1" dirty="0" smtClean="0"/>
              <a:t>DẠY </a:t>
            </a:r>
            <a:r>
              <a:rPr lang="en-US" sz="3600" dirty="0"/>
              <a:t>HỌC PHẦN:</a:t>
            </a:r>
            <a:r>
              <a:rPr lang="en-US" sz="3600" b="1" dirty="0" smtClean="0"/>
              <a:t> </a:t>
            </a:r>
            <a:endParaRPr lang="vi-VN" sz="3600" dirty="0"/>
          </a:p>
        </p:txBody>
      </p:sp>
      <p:sp>
        <p:nvSpPr>
          <p:cNvPr id="4" name="Subtitle 3"/>
          <p:cNvSpPr>
            <a:spLocks noGrp="1"/>
          </p:cNvSpPr>
          <p:nvPr>
            <p:ph type="subTitle" idx="1"/>
          </p:nvPr>
        </p:nvSpPr>
        <p:spPr>
          <a:xfrm>
            <a:off x="251520" y="1916832"/>
            <a:ext cx="8568952" cy="1752600"/>
          </a:xfrm>
        </p:spPr>
        <p:txBody>
          <a:bodyPr>
            <a:noAutofit/>
          </a:bodyPr>
          <a:lstStyle/>
          <a:p>
            <a:r>
              <a:rPr lang="en-US" sz="4000" b="1" dirty="0" smtClean="0">
                <a:solidFill>
                  <a:srgbClr val="FF0000"/>
                </a:solidFill>
              </a:rPr>
              <a:t>ĐƯỜNG LỐI CÁCH MẠNG CỦA ĐẢNG CỘNG SẢN VIỆT NAM</a:t>
            </a:r>
            <a:endParaRPr lang="vi-VN" sz="4000" b="1" dirty="0">
              <a:solidFill>
                <a:srgbClr val="FF0000"/>
              </a:solidFill>
            </a:endParaRPr>
          </a:p>
        </p:txBody>
      </p:sp>
    </p:spTree>
    <p:extLst>
      <p:ext uri="{BB962C8B-B14F-4D97-AF65-F5344CB8AC3E}">
        <p14:creationId xmlns:p14="http://schemas.microsoft.com/office/powerpoint/2010/main" val="24623513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txBox="1">
            <a:spLocks/>
          </p:cNvSpPr>
          <p:nvPr/>
        </p:nvSpPr>
        <p:spPr>
          <a:xfrm>
            <a:off x="179512" y="836712"/>
            <a:ext cx="8784976" cy="3816424"/>
          </a:xfrm>
          <a:prstGeom prst="rect">
            <a:avLst/>
          </a:prstGeom>
        </p:spPr>
        <p:txBody>
          <a:bodyPr vert="horz" lIns="91440" tIns="45720" rIns="91440" bIns="45720" rtlCol="0">
            <a:normAutofit/>
          </a:bodyPr>
          <a:lst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a:lstStyle>
          <a:p>
            <a:pPr>
              <a:lnSpc>
                <a:spcPct val="150000"/>
              </a:lnSpc>
            </a:pPr>
            <a:r>
              <a:rPr lang="en-US" b="1" dirty="0" err="1" smtClean="0">
                <a:solidFill>
                  <a:schemeClr val="tx1"/>
                </a:solidFill>
              </a:rPr>
              <a:t>Thông</a:t>
            </a:r>
            <a:r>
              <a:rPr lang="en-US" b="1" dirty="0" smtClean="0">
                <a:solidFill>
                  <a:schemeClr val="tx1"/>
                </a:solidFill>
              </a:rPr>
              <a:t> tin </a:t>
            </a:r>
            <a:r>
              <a:rPr lang="en-US" b="1" dirty="0" err="1" smtClean="0">
                <a:solidFill>
                  <a:schemeClr val="tx1"/>
                </a:solidFill>
              </a:rPr>
              <a:t>về</a:t>
            </a:r>
            <a:r>
              <a:rPr lang="en-US" b="1" dirty="0" smtClean="0">
                <a:solidFill>
                  <a:schemeClr val="tx1"/>
                </a:solidFill>
              </a:rPr>
              <a:t> </a:t>
            </a:r>
            <a:r>
              <a:rPr lang="en-US" b="1" dirty="0" err="1" smtClean="0">
                <a:solidFill>
                  <a:schemeClr val="tx1"/>
                </a:solidFill>
              </a:rPr>
              <a:t>giảng</a:t>
            </a:r>
            <a:r>
              <a:rPr lang="en-US" b="1" dirty="0" smtClean="0">
                <a:solidFill>
                  <a:schemeClr val="tx1"/>
                </a:solidFill>
              </a:rPr>
              <a:t> </a:t>
            </a:r>
            <a:r>
              <a:rPr lang="en-US" b="1" dirty="0" err="1" smtClean="0">
                <a:solidFill>
                  <a:schemeClr val="tx1"/>
                </a:solidFill>
              </a:rPr>
              <a:t>viên</a:t>
            </a:r>
            <a:endParaRPr lang="vi-VN" dirty="0" smtClean="0">
              <a:solidFill>
                <a:schemeClr val="tx1"/>
              </a:solidFill>
            </a:endParaRPr>
          </a:p>
          <a:p>
            <a:pPr>
              <a:lnSpc>
                <a:spcPct val="150000"/>
              </a:lnSpc>
            </a:pPr>
            <a:r>
              <a:rPr lang="en-US" dirty="0" smtClean="0">
                <a:solidFill>
                  <a:schemeClr val="tx1"/>
                </a:solidFill>
              </a:rPr>
              <a:t>- </a:t>
            </a:r>
            <a:r>
              <a:rPr lang="en-US" dirty="0" err="1" smtClean="0">
                <a:solidFill>
                  <a:schemeClr val="tx1"/>
                </a:solidFill>
              </a:rPr>
              <a:t>Họ</a:t>
            </a:r>
            <a:r>
              <a:rPr lang="en-US" dirty="0" smtClean="0">
                <a:solidFill>
                  <a:schemeClr val="tx1"/>
                </a:solidFill>
              </a:rPr>
              <a:t> </a:t>
            </a:r>
            <a:r>
              <a:rPr lang="en-US" dirty="0" err="1" smtClean="0">
                <a:solidFill>
                  <a:schemeClr val="tx1"/>
                </a:solidFill>
              </a:rPr>
              <a:t>và</a:t>
            </a:r>
            <a:r>
              <a:rPr lang="en-US" dirty="0" smtClean="0">
                <a:solidFill>
                  <a:schemeClr val="tx1"/>
                </a:solidFill>
              </a:rPr>
              <a:t> </a:t>
            </a:r>
            <a:r>
              <a:rPr lang="en-US" dirty="0" err="1" smtClean="0">
                <a:solidFill>
                  <a:schemeClr val="tx1"/>
                </a:solidFill>
              </a:rPr>
              <a:t>tên</a:t>
            </a:r>
            <a:r>
              <a:rPr lang="en-US" dirty="0" smtClean="0">
                <a:solidFill>
                  <a:schemeClr val="tx1"/>
                </a:solidFill>
              </a:rPr>
              <a:t>: </a:t>
            </a:r>
            <a:r>
              <a:rPr lang="en-US" dirty="0" err="1" smtClean="0">
                <a:solidFill>
                  <a:schemeClr val="tx1"/>
                </a:solidFill>
              </a:rPr>
              <a:t>Phạm</a:t>
            </a:r>
            <a:r>
              <a:rPr lang="en-US" dirty="0" smtClean="0">
                <a:solidFill>
                  <a:schemeClr val="tx1"/>
                </a:solidFill>
              </a:rPr>
              <a:t> </a:t>
            </a:r>
            <a:r>
              <a:rPr lang="en-US" dirty="0" err="1" smtClean="0">
                <a:solidFill>
                  <a:schemeClr val="tx1"/>
                </a:solidFill>
              </a:rPr>
              <a:t>Thị</a:t>
            </a:r>
            <a:r>
              <a:rPr lang="en-US" dirty="0" smtClean="0">
                <a:solidFill>
                  <a:schemeClr val="tx1"/>
                </a:solidFill>
              </a:rPr>
              <a:t> </a:t>
            </a:r>
            <a:r>
              <a:rPr lang="en-US" dirty="0" err="1" smtClean="0">
                <a:solidFill>
                  <a:schemeClr val="tx1"/>
                </a:solidFill>
              </a:rPr>
              <a:t>Vinh</a:t>
            </a:r>
            <a:endParaRPr lang="vi-VN" dirty="0" smtClean="0">
              <a:solidFill>
                <a:schemeClr val="tx1"/>
              </a:solidFill>
            </a:endParaRPr>
          </a:p>
          <a:p>
            <a:pPr>
              <a:lnSpc>
                <a:spcPct val="150000"/>
              </a:lnSpc>
            </a:pPr>
            <a:r>
              <a:rPr lang="en-US" dirty="0" smtClean="0">
                <a:solidFill>
                  <a:schemeClr val="tx1"/>
                </a:solidFill>
              </a:rPr>
              <a:t>- </a:t>
            </a:r>
            <a:r>
              <a:rPr lang="en-US" dirty="0" err="1" smtClean="0">
                <a:solidFill>
                  <a:schemeClr val="tx1"/>
                </a:solidFill>
              </a:rPr>
              <a:t>Đơn</a:t>
            </a:r>
            <a:r>
              <a:rPr lang="en-US" dirty="0" smtClean="0">
                <a:solidFill>
                  <a:schemeClr val="tx1"/>
                </a:solidFill>
              </a:rPr>
              <a:t> </a:t>
            </a:r>
            <a:r>
              <a:rPr lang="en-US" dirty="0" err="1" smtClean="0">
                <a:solidFill>
                  <a:schemeClr val="tx1"/>
                </a:solidFill>
              </a:rPr>
              <a:t>vị</a:t>
            </a:r>
            <a:r>
              <a:rPr lang="en-US" dirty="0" smtClean="0">
                <a:solidFill>
                  <a:schemeClr val="tx1"/>
                </a:solidFill>
              </a:rPr>
              <a:t>: </a:t>
            </a:r>
            <a:r>
              <a:rPr lang="en-US" dirty="0" err="1" smtClean="0">
                <a:solidFill>
                  <a:schemeClr val="tx1"/>
                </a:solidFill>
              </a:rPr>
              <a:t>Giảng</a:t>
            </a:r>
            <a:r>
              <a:rPr lang="en-US" dirty="0" smtClean="0">
                <a:solidFill>
                  <a:schemeClr val="tx1"/>
                </a:solidFill>
              </a:rPr>
              <a:t> </a:t>
            </a:r>
            <a:r>
              <a:rPr lang="en-US" dirty="0" err="1" smtClean="0">
                <a:solidFill>
                  <a:schemeClr val="tx1"/>
                </a:solidFill>
              </a:rPr>
              <a:t>viên</a:t>
            </a:r>
            <a:r>
              <a:rPr lang="en-US" dirty="0" smtClean="0">
                <a:solidFill>
                  <a:schemeClr val="tx1"/>
                </a:solidFill>
              </a:rPr>
              <a:t> </a:t>
            </a:r>
            <a:r>
              <a:rPr lang="en-US" dirty="0" err="1" smtClean="0">
                <a:solidFill>
                  <a:schemeClr val="tx1"/>
                </a:solidFill>
              </a:rPr>
              <a:t>Bộ</a:t>
            </a:r>
            <a:r>
              <a:rPr lang="en-US" dirty="0" smtClean="0">
                <a:solidFill>
                  <a:schemeClr val="tx1"/>
                </a:solidFill>
              </a:rPr>
              <a:t> </a:t>
            </a:r>
            <a:r>
              <a:rPr lang="en-US" dirty="0" err="1" smtClean="0">
                <a:solidFill>
                  <a:schemeClr val="tx1"/>
                </a:solidFill>
              </a:rPr>
              <a:t>môn</a:t>
            </a:r>
            <a:r>
              <a:rPr lang="en-US" dirty="0" smtClean="0">
                <a:solidFill>
                  <a:schemeClr val="tx1"/>
                </a:solidFill>
              </a:rPr>
              <a:t> </a:t>
            </a:r>
            <a:r>
              <a:rPr lang="en-US" dirty="0" err="1" smtClean="0">
                <a:solidFill>
                  <a:schemeClr val="tx1"/>
                </a:solidFill>
              </a:rPr>
              <a:t>Lý</a:t>
            </a:r>
            <a:r>
              <a:rPr lang="en-US" dirty="0" smtClean="0">
                <a:solidFill>
                  <a:schemeClr val="tx1"/>
                </a:solidFill>
              </a:rPr>
              <a:t> </a:t>
            </a:r>
            <a:r>
              <a:rPr lang="en-US" dirty="0" err="1" smtClean="0">
                <a:solidFill>
                  <a:schemeClr val="tx1"/>
                </a:solidFill>
              </a:rPr>
              <a:t>luận</a:t>
            </a:r>
            <a:r>
              <a:rPr lang="en-US" dirty="0" smtClean="0">
                <a:solidFill>
                  <a:schemeClr val="tx1"/>
                </a:solidFill>
              </a:rPr>
              <a:t> </a:t>
            </a:r>
            <a:r>
              <a:rPr lang="en-US" dirty="0" err="1" smtClean="0">
                <a:solidFill>
                  <a:schemeClr val="tx1"/>
                </a:solidFill>
              </a:rPr>
              <a:t>chính</a:t>
            </a:r>
            <a:r>
              <a:rPr lang="en-US" dirty="0" smtClean="0">
                <a:solidFill>
                  <a:schemeClr val="tx1"/>
                </a:solidFill>
              </a:rPr>
              <a:t> </a:t>
            </a:r>
            <a:r>
              <a:rPr lang="en-US" dirty="0" err="1" smtClean="0">
                <a:solidFill>
                  <a:schemeClr val="tx1"/>
                </a:solidFill>
              </a:rPr>
              <a:t>trị</a:t>
            </a:r>
            <a:r>
              <a:rPr lang="en-US" dirty="0" smtClean="0">
                <a:solidFill>
                  <a:schemeClr val="tx1"/>
                </a:solidFill>
              </a:rPr>
              <a:t>, </a:t>
            </a:r>
            <a:r>
              <a:rPr lang="en-US" dirty="0" err="1" smtClean="0">
                <a:solidFill>
                  <a:schemeClr val="tx1"/>
                </a:solidFill>
              </a:rPr>
              <a:t>Chương</a:t>
            </a:r>
            <a:r>
              <a:rPr lang="en-US" dirty="0" smtClean="0">
                <a:solidFill>
                  <a:schemeClr val="tx1"/>
                </a:solidFill>
              </a:rPr>
              <a:t> </a:t>
            </a:r>
            <a:r>
              <a:rPr lang="en-US" dirty="0" err="1" smtClean="0">
                <a:solidFill>
                  <a:schemeClr val="tx1"/>
                </a:solidFill>
              </a:rPr>
              <a:t>trình</a:t>
            </a:r>
            <a:r>
              <a:rPr lang="en-US" dirty="0" smtClean="0">
                <a:solidFill>
                  <a:schemeClr val="tx1"/>
                </a:solidFill>
              </a:rPr>
              <a:t> </a:t>
            </a:r>
            <a:r>
              <a:rPr lang="en-US" dirty="0" err="1" smtClean="0">
                <a:solidFill>
                  <a:schemeClr val="tx1"/>
                </a:solidFill>
              </a:rPr>
              <a:t>Giáo</a:t>
            </a:r>
            <a:r>
              <a:rPr lang="en-US" dirty="0" smtClean="0">
                <a:solidFill>
                  <a:schemeClr val="tx1"/>
                </a:solidFill>
              </a:rPr>
              <a:t> </a:t>
            </a:r>
            <a:r>
              <a:rPr lang="en-US" dirty="0" err="1" smtClean="0">
                <a:solidFill>
                  <a:schemeClr val="tx1"/>
                </a:solidFill>
              </a:rPr>
              <a:t>dục</a:t>
            </a:r>
            <a:r>
              <a:rPr lang="en-US" dirty="0" smtClean="0">
                <a:solidFill>
                  <a:schemeClr val="tx1"/>
                </a:solidFill>
              </a:rPr>
              <a:t> </a:t>
            </a:r>
            <a:r>
              <a:rPr lang="en-US" dirty="0" err="1" smtClean="0">
                <a:solidFill>
                  <a:schemeClr val="tx1"/>
                </a:solidFill>
              </a:rPr>
              <a:t>Tổng</a:t>
            </a:r>
            <a:r>
              <a:rPr lang="en-US" dirty="0" smtClean="0">
                <a:solidFill>
                  <a:schemeClr val="tx1"/>
                </a:solidFill>
              </a:rPr>
              <a:t> </a:t>
            </a:r>
            <a:r>
              <a:rPr lang="en-US" dirty="0" err="1" smtClean="0">
                <a:solidFill>
                  <a:schemeClr val="tx1"/>
                </a:solidFill>
              </a:rPr>
              <a:t>quát</a:t>
            </a:r>
            <a:r>
              <a:rPr lang="en-US" dirty="0">
                <a:solidFill>
                  <a:schemeClr val="tx1"/>
                </a:solidFill>
              </a:rPr>
              <a:t>.</a:t>
            </a:r>
            <a:endParaRPr lang="vi-VN" dirty="0" smtClean="0">
              <a:solidFill>
                <a:schemeClr val="tx1"/>
              </a:solidFill>
            </a:endParaRPr>
          </a:p>
          <a:p>
            <a:pPr marL="457200" indent="-457200">
              <a:lnSpc>
                <a:spcPct val="150000"/>
              </a:lnSpc>
              <a:buFontTx/>
              <a:buChar char="-"/>
            </a:pPr>
            <a:r>
              <a:rPr lang="en-US" dirty="0" err="1" smtClean="0">
                <a:solidFill>
                  <a:schemeClr val="tx1"/>
                </a:solidFill>
              </a:rPr>
              <a:t>Điện</a:t>
            </a:r>
            <a:r>
              <a:rPr lang="en-US" dirty="0" smtClean="0">
                <a:solidFill>
                  <a:schemeClr val="tx1"/>
                </a:solidFill>
              </a:rPr>
              <a:t> </a:t>
            </a:r>
            <a:r>
              <a:rPr lang="en-US" dirty="0" err="1" smtClean="0">
                <a:solidFill>
                  <a:schemeClr val="tx1"/>
                </a:solidFill>
              </a:rPr>
              <a:t>thoại</a:t>
            </a:r>
            <a:r>
              <a:rPr lang="en-US" dirty="0" smtClean="0">
                <a:solidFill>
                  <a:schemeClr val="tx1"/>
                </a:solidFill>
              </a:rPr>
              <a:t>: 0917.808.159; </a:t>
            </a:r>
          </a:p>
          <a:p>
            <a:pPr marL="457200" indent="-457200">
              <a:lnSpc>
                <a:spcPct val="150000"/>
              </a:lnSpc>
              <a:buFontTx/>
              <a:buChar char="-"/>
            </a:pPr>
            <a:r>
              <a:rPr lang="en-US" dirty="0" smtClean="0">
                <a:solidFill>
                  <a:schemeClr val="tx1"/>
                </a:solidFill>
              </a:rPr>
              <a:t>E-mail: </a:t>
            </a:r>
            <a:r>
              <a:rPr lang="en-US" dirty="0">
                <a:solidFill>
                  <a:schemeClr val="tx1"/>
                </a:solidFill>
              </a:rPr>
              <a:t> </a:t>
            </a:r>
            <a:r>
              <a:rPr lang="en-US" b="1" dirty="0" smtClean="0">
                <a:solidFill>
                  <a:schemeClr val="tx1"/>
                </a:solidFill>
              </a:rPr>
              <a:t>phamthivinh1980</a:t>
            </a:r>
            <a:r>
              <a:rPr lang="en-US" b="1" dirty="0" smtClean="0">
                <a:solidFill>
                  <a:schemeClr val="tx1"/>
                </a:solidFill>
                <a:hlinkClick r:id="rId2"/>
              </a:rPr>
              <a:t>@yahoo.</a:t>
            </a:r>
            <a:r>
              <a:rPr lang="en-US" b="1" u="sng" dirty="0" smtClean="0">
                <a:solidFill>
                  <a:schemeClr val="tx1"/>
                </a:solidFill>
                <a:hlinkClick r:id="rId2"/>
              </a:rPr>
              <a:t>com.vn</a:t>
            </a:r>
            <a:r>
              <a:rPr lang="en-US" b="1" u="sng" dirty="0" smtClean="0">
                <a:solidFill>
                  <a:schemeClr val="tx1"/>
                </a:solidFill>
              </a:rPr>
              <a:t> </a:t>
            </a:r>
          </a:p>
          <a:p>
            <a:pPr marL="0" indent="0">
              <a:lnSpc>
                <a:spcPct val="150000"/>
              </a:lnSpc>
              <a:buNone/>
            </a:pPr>
            <a:endParaRPr lang="en-US" u="sng" dirty="0" smtClean="0">
              <a:solidFill>
                <a:schemeClr val="tx1"/>
              </a:solidFill>
            </a:endParaRPr>
          </a:p>
          <a:p>
            <a:pPr marL="457200" indent="-457200">
              <a:lnSpc>
                <a:spcPct val="150000"/>
              </a:lnSpc>
              <a:buFontTx/>
              <a:buChar char="-"/>
            </a:pPr>
            <a:endParaRPr lang="vi-VN" dirty="0" smtClean="0">
              <a:solidFill>
                <a:schemeClr val="tx1"/>
              </a:solidFill>
            </a:endParaRPr>
          </a:p>
          <a:p>
            <a:pPr>
              <a:lnSpc>
                <a:spcPct val="150000"/>
              </a:lnSpc>
            </a:pPr>
            <a:endParaRPr lang="vi-VN" dirty="0">
              <a:solidFill>
                <a:schemeClr val="tx1"/>
              </a:solidFill>
            </a:endParaRPr>
          </a:p>
        </p:txBody>
      </p:sp>
    </p:spTree>
    <p:extLst>
      <p:ext uri="{BB962C8B-B14F-4D97-AF65-F5344CB8AC3E}">
        <p14:creationId xmlns:p14="http://schemas.microsoft.com/office/powerpoint/2010/main" val="26139287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530967460"/>
              </p:ext>
            </p:extLst>
          </p:nvPr>
        </p:nvGraphicFramePr>
        <p:xfrm>
          <a:off x="611560" y="692696"/>
          <a:ext cx="7992888" cy="2529619"/>
        </p:xfrm>
        <a:graphic>
          <a:graphicData uri="http://schemas.openxmlformats.org/drawingml/2006/table">
            <a:tbl>
              <a:tblPr firstRow="1" firstCol="1" bandRow="1">
                <a:tableStyleId>{5C22544A-7EE6-4342-B048-85BDC9FD1C3A}</a:tableStyleId>
              </a:tblPr>
              <a:tblGrid>
                <a:gridCol w="1981169"/>
                <a:gridCol w="2102767"/>
                <a:gridCol w="3908952"/>
              </a:tblGrid>
              <a:tr h="410180">
                <a:tc>
                  <a:txBody>
                    <a:bodyPr/>
                    <a:lstStyle/>
                    <a:p>
                      <a:pPr marL="457200" indent="-228600" algn="ctr">
                        <a:spcAft>
                          <a:spcPts val="0"/>
                        </a:spcAft>
                        <a:tabLst>
                          <a:tab pos="457200" algn="l"/>
                          <a:tab pos="457200" algn="l"/>
                        </a:tabLst>
                      </a:pPr>
                      <a:r>
                        <a:rPr lang="en-US" sz="1800" dirty="0" err="1">
                          <a:effectLst/>
                        </a:rPr>
                        <a:t>Liên</a:t>
                      </a:r>
                      <a:r>
                        <a:rPr lang="en-US" sz="1800" dirty="0">
                          <a:effectLst/>
                        </a:rPr>
                        <a:t> </a:t>
                      </a:r>
                      <a:r>
                        <a:rPr lang="en-US" sz="1800" dirty="0" err="1">
                          <a:effectLst/>
                        </a:rPr>
                        <a:t>hệ</a:t>
                      </a:r>
                      <a:endParaRPr lang="vi-VN" sz="1800" dirty="0">
                        <a:solidFill>
                          <a:srgbClr val="000000"/>
                        </a:solidFill>
                        <a:effectLst/>
                        <a:latin typeface="Arial"/>
                        <a:ea typeface="Times New Roman"/>
                        <a:cs typeface="Times New Roman"/>
                      </a:endParaRPr>
                    </a:p>
                  </a:txBody>
                  <a:tcPr marL="68580" marR="68580" marT="0" marB="0" anchor="ctr"/>
                </a:tc>
                <a:tc>
                  <a:txBody>
                    <a:bodyPr/>
                    <a:lstStyle/>
                    <a:p>
                      <a:pPr marL="457200" indent="-228600" algn="ctr">
                        <a:spcAft>
                          <a:spcPts val="0"/>
                        </a:spcAft>
                        <a:tabLst>
                          <a:tab pos="457200" algn="l"/>
                          <a:tab pos="457200" algn="l"/>
                        </a:tabLst>
                      </a:pPr>
                      <a:r>
                        <a:rPr lang="en-US" sz="1800" dirty="0" err="1">
                          <a:effectLst/>
                        </a:rPr>
                        <a:t>Mã</a:t>
                      </a:r>
                      <a:r>
                        <a:rPr lang="en-US" sz="1800" dirty="0">
                          <a:effectLst/>
                        </a:rPr>
                        <a:t> </a:t>
                      </a:r>
                      <a:r>
                        <a:rPr lang="en-US" sz="1800" dirty="0" err="1">
                          <a:effectLst/>
                        </a:rPr>
                        <a:t>số</a:t>
                      </a:r>
                      <a:r>
                        <a:rPr lang="en-US" sz="1800" dirty="0">
                          <a:effectLst/>
                        </a:rPr>
                        <a:t> </a:t>
                      </a:r>
                      <a:r>
                        <a:rPr lang="en-US" sz="1800" dirty="0" err="1">
                          <a:effectLst/>
                        </a:rPr>
                        <a:t>môn</a:t>
                      </a:r>
                      <a:r>
                        <a:rPr lang="en-US" sz="1800" dirty="0">
                          <a:effectLst/>
                        </a:rPr>
                        <a:t> </a:t>
                      </a:r>
                      <a:r>
                        <a:rPr lang="en-US" sz="1800" dirty="0" err="1">
                          <a:effectLst/>
                        </a:rPr>
                        <a:t>học</a:t>
                      </a:r>
                      <a:endParaRPr lang="vi-VN" sz="1800" dirty="0">
                        <a:solidFill>
                          <a:srgbClr val="000000"/>
                        </a:solidFill>
                        <a:effectLst/>
                        <a:latin typeface="Arial"/>
                        <a:ea typeface="Times New Roman"/>
                        <a:cs typeface="Times New Roman"/>
                      </a:endParaRPr>
                    </a:p>
                  </a:txBody>
                  <a:tcPr marL="68580" marR="68580" marT="0" marB="0" anchor="ctr"/>
                </a:tc>
                <a:tc>
                  <a:txBody>
                    <a:bodyPr/>
                    <a:lstStyle/>
                    <a:p>
                      <a:pPr marL="457200" indent="-228600" algn="ctr">
                        <a:spcAft>
                          <a:spcPts val="0"/>
                        </a:spcAft>
                        <a:tabLst>
                          <a:tab pos="457200" algn="l"/>
                          <a:tab pos="457200" algn="l"/>
                        </a:tabLst>
                      </a:pPr>
                      <a:r>
                        <a:rPr lang="en-US" sz="1800">
                          <a:effectLst/>
                        </a:rPr>
                        <a:t>Tên môn học</a:t>
                      </a:r>
                      <a:endParaRPr lang="vi-VN" sz="1800">
                        <a:solidFill>
                          <a:srgbClr val="000000"/>
                        </a:solidFill>
                        <a:effectLst/>
                        <a:latin typeface="Arial"/>
                        <a:ea typeface="Times New Roman"/>
                        <a:cs typeface="Times New Roman"/>
                      </a:endParaRPr>
                    </a:p>
                  </a:txBody>
                  <a:tcPr marL="68580" marR="68580" marT="0" marB="0" anchor="ctr"/>
                </a:tc>
              </a:tr>
              <a:tr h="236759">
                <a:tc gridSpan="3">
                  <a:txBody>
                    <a:bodyPr/>
                    <a:lstStyle/>
                    <a:p>
                      <a:pPr marL="457200" indent="-228600">
                        <a:spcAft>
                          <a:spcPts val="0"/>
                        </a:spcAft>
                        <a:tabLst>
                          <a:tab pos="457200" algn="l"/>
                          <a:tab pos="457200" algn="l"/>
                        </a:tabLst>
                      </a:pPr>
                      <a:r>
                        <a:rPr lang="en-US" sz="1800" dirty="0" err="1">
                          <a:effectLst/>
                        </a:rPr>
                        <a:t>Môn</a:t>
                      </a:r>
                      <a:r>
                        <a:rPr lang="en-US" sz="1800" dirty="0">
                          <a:effectLst/>
                        </a:rPr>
                        <a:t> </a:t>
                      </a:r>
                      <a:r>
                        <a:rPr lang="en-US" sz="1800" dirty="0" err="1">
                          <a:effectLst/>
                        </a:rPr>
                        <a:t>tiên</a:t>
                      </a:r>
                      <a:r>
                        <a:rPr lang="en-US" sz="1800" dirty="0">
                          <a:effectLst/>
                        </a:rPr>
                        <a:t> </a:t>
                      </a:r>
                      <a:r>
                        <a:rPr lang="en-US" sz="1800" dirty="0" err="1">
                          <a:effectLst/>
                        </a:rPr>
                        <a:t>quyết</a:t>
                      </a:r>
                      <a:r>
                        <a:rPr lang="en-US" sz="1800" dirty="0">
                          <a:effectLst/>
                        </a:rPr>
                        <a:t>: </a:t>
                      </a:r>
                      <a:r>
                        <a:rPr lang="en-US" sz="1800" dirty="0" smtClean="0">
                          <a:effectLst/>
                        </a:rPr>
                        <a:t> </a:t>
                      </a:r>
                      <a:r>
                        <a:rPr lang="en-US" sz="1800" dirty="0" smtClean="0">
                          <a:solidFill>
                            <a:schemeClr val="bg1"/>
                          </a:solidFill>
                          <a:effectLst/>
                        </a:rPr>
                        <a:t>ĐLCMCĐCSVN</a:t>
                      </a:r>
                      <a:endParaRPr lang="vi-VN" sz="1800" dirty="0">
                        <a:solidFill>
                          <a:schemeClr val="bg1"/>
                        </a:solidFill>
                        <a:effectLst/>
                        <a:latin typeface="Arial"/>
                        <a:ea typeface="Times New Roman"/>
                        <a:cs typeface="Times New Roman"/>
                      </a:endParaRPr>
                    </a:p>
                  </a:txBody>
                  <a:tcPr marL="68580" marR="68580" marT="0" marB="0" anchor="ctr"/>
                </a:tc>
                <a:tc hMerge="1">
                  <a:txBody>
                    <a:bodyPr/>
                    <a:lstStyle/>
                    <a:p>
                      <a:endParaRPr lang="vi-VN"/>
                    </a:p>
                  </a:txBody>
                  <a:tcPr/>
                </a:tc>
                <a:tc hMerge="1">
                  <a:txBody>
                    <a:bodyPr/>
                    <a:lstStyle/>
                    <a:p>
                      <a:endParaRPr lang="vi-VN"/>
                    </a:p>
                  </a:txBody>
                  <a:tcPr/>
                </a:tc>
              </a:tr>
              <a:tr h="473519">
                <a:tc>
                  <a:txBody>
                    <a:bodyPr/>
                    <a:lstStyle/>
                    <a:p>
                      <a:pPr marL="457200" indent="-228600">
                        <a:spcAft>
                          <a:spcPts val="0"/>
                        </a:spcAft>
                        <a:tabLst>
                          <a:tab pos="457200" algn="l"/>
                          <a:tab pos="457200" algn="l"/>
                        </a:tabLst>
                      </a:pPr>
                      <a:r>
                        <a:rPr lang="en-US" sz="1800" dirty="0">
                          <a:effectLst/>
                        </a:rPr>
                        <a:t>1. </a:t>
                      </a:r>
                      <a:endParaRPr lang="vi-VN" sz="1800" dirty="0">
                        <a:solidFill>
                          <a:srgbClr val="000000"/>
                        </a:solidFill>
                        <a:effectLst/>
                        <a:latin typeface="Arial"/>
                        <a:ea typeface="Times New Roman"/>
                        <a:cs typeface="Times New Roman"/>
                      </a:endParaRPr>
                    </a:p>
                  </a:txBody>
                  <a:tcPr marL="68580" marR="68580" marT="0" marB="0" anchor="ctr"/>
                </a:tc>
                <a:tc>
                  <a:txBody>
                    <a:bodyPr/>
                    <a:lstStyle/>
                    <a:p>
                      <a:endParaRPr lang="en-US" dirty="0"/>
                    </a:p>
                  </a:txBody>
                  <a:tcPr marL="68580" marR="68580" marT="0" marB="0" anchor="ctr"/>
                </a:tc>
                <a:tc>
                  <a:txBody>
                    <a:bodyPr/>
                    <a:lstStyle/>
                    <a:p>
                      <a:pPr marL="457200" marR="0" indent="-228600" algn="l" defTabSz="914400" rtl="0" eaLnBrk="1" fontAlgn="auto" latinLnBrk="0" hangingPunct="1">
                        <a:lnSpc>
                          <a:spcPct val="100000"/>
                        </a:lnSpc>
                        <a:spcBef>
                          <a:spcPts val="0"/>
                        </a:spcBef>
                        <a:spcAft>
                          <a:spcPts val="0"/>
                        </a:spcAft>
                        <a:buClrTx/>
                        <a:buSzTx/>
                        <a:buFontTx/>
                        <a:buNone/>
                        <a:tabLst>
                          <a:tab pos="457200" algn="l"/>
                          <a:tab pos="457200" algn="l"/>
                        </a:tabLst>
                        <a:defRPr/>
                      </a:pPr>
                      <a:r>
                        <a:rPr lang="en-US" sz="1800" dirty="0" err="1" smtClean="0">
                          <a:solidFill>
                            <a:srgbClr val="000000"/>
                          </a:solidFill>
                          <a:effectLst/>
                          <a:latin typeface="Arial"/>
                          <a:ea typeface="Times New Roman"/>
                          <a:cs typeface="Times New Roman"/>
                        </a:rPr>
                        <a:t>Tư</a:t>
                      </a:r>
                      <a:r>
                        <a:rPr lang="en-US" sz="1800" baseline="0" dirty="0" smtClean="0">
                          <a:solidFill>
                            <a:srgbClr val="000000"/>
                          </a:solidFill>
                          <a:effectLst/>
                          <a:latin typeface="Arial"/>
                          <a:ea typeface="Times New Roman"/>
                          <a:cs typeface="Times New Roman"/>
                        </a:rPr>
                        <a:t> </a:t>
                      </a:r>
                      <a:r>
                        <a:rPr lang="en-US" sz="1800" baseline="0" dirty="0" err="1" smtClean="0">
                          <a:solidFill>
                            <a:srgbClr val="000000"/>
                          </a:solidFill>
                          <a:effectLst/>
                          <a:latin typeface="Arial"/>
                          <a:ea typeface="Times New Roman"/>
                          <a:cs typeface="Times New Roman"/>
                        </a:rPr>
                        <a:t>tưởng</a:t>
                      </a:r>
                      <a:r>
                        <a:rPr lang="en-US" sz="1800" baseline="0" dirty="0" smtClean="0">
                          <a:solidFill>
                            <a:srgbClr val="000000"/>
                          </a:solidFill>
                          <a:effectLst/>
                          <a:latin typeface="Arial"/>
                          <a:ea typeface="Times New Roman"/>
                          <a:cs typeface="Times New Roman"/>
                        </a:rPr>
                        <a:t> </a:t>
                      </a:r>
                      <a:r>
                        <a:rPr lang="en-US" sz="1800" baseline="0" dirty="0" err="1" smtClean="0">
                          <a:solidFill>
                            <a:srgbClr val="000000"/>
                          </a:solidFill>
                          <a:effectLst/>
                          <a:latin typeface="Arial"/>
                          <a:ea typeface="Times New Roman"/>
                          <a:cs typeface="Times New Roman"/>
                        </a:rPr>
                        <a:t>Hồ</a:t>
                      </a:r>
                      <a:r>
                        <a:rPr lang="en-US" sz="1800" baseline="0" dirty="0" smtClean="0">
                          <a:solidFill>
                            <a:srgbClr val="000000"/>
                          </a:solidFill>
                          <a:effectLst/>
                          <a:latin typeface="Arial"/>
                          <a:ea typeface="Times New Roman"/>
                          <a:cs typeface="Times New Roman"/>
                        </a:rPr>
                        <a:t> </a:t>
                      </a:r>
                      <a:r>
                        <a:rPr lang="en-US" sz="1800" baseline="0" dirty="0" err="1" smtClean="0">
                          <a:solidFill>
                            <a:srgbClr val="000000"/>
                          </a:solidFill>
                          <a:effectLst/>
                          <a:latin typeface="Arial"/>
                          <a:ea typeface="Times New Roman"/>
                          <a:cs typeface="Times New Roman"/>
                        </a:rPr>
                        <a:t>Chí</a:t>
                      </a:r>
                      <a:r>
                        <a:rPr lang="en-US" sz="1800" baseline="0" dirty="0" smtClean="0">
                          <a:solidFill>
                            <a:srgbClr val="000000"/>
                          </a:solidFill>
                          <a:effectLst/>
                          <a:latin typeface="Arial"/>
                          <a:ea typeface="Times New Roman"/>
                          <a:cs typeface="Times New Roman"/>
                        </a:rPr>
                        <a:t> Minh</a:t>
                      </a:r>
                      <a:endParaRPr lang="vi-VN" sz="1800" dirty="0" smtClean="0">
                        <a:solidFill>
                          <a:srgbClr val="000000"/>
                        </a:solidFill>
                        <a:effectLst/>
                        <a:latin typeface="Arial"/>
                        <a:ea typeface="Times New Roman"/>
                        <a:cs typeface="Times New Roman"/>
                      </a:endParaRPr>
                    </a:p>
                  </a:txBody>
                  <a:tcPr marL="68580" marR="68580" marT="0" marB="0" anchor="ctr"/>
                </a:tc>
              </a:tr>
              <a:tr h="236759">
                <a:tc>
                  <a:txBody>
                    <a:bodyPr/>
                    <a:lstStyle/>
                    <a:p>
                      <a:pPr marL="457200" indent="-228600">
                        <a:spcAft>
                          <a:spcPts val="0"/>
                        </a:spcAft>
                        <a:tabLst>
                          <a:tab pos="457200" algn="l"/>
                          <a:tab pos="457200" algn="l"/>
                        </a:tabLst>
                      </a:pPr>
                      <a:r>
                        <a:rPr lang="en-US" sz="1800">
                          <a:effectLst/>
                        </a:rPr>
                        <a:t>2. </a:t>
                      </a:r>
                      <a:endParaRPr lang="vi-VN" sz="1800">
                        <a:solidFill>
                          <a:srgbClr val="000000"/>
                        </a:solidFill>
                        <a:effectLst/>
                        <a:latin typeface="Arial"/>
                        <a:ea typeface="Times New Roman"/>
                        <a:cs typeface="Times New Roman"/>
                      </a:endParaRPr>
                    </a:p>
                  </a:txBody>
                  <a:tcPr marL="68580" marR="68580" marT="0" marB="0" anchor="ctr"/>
                </a:tc>
                <a:tc>
                  <a:txBody>
                    <a:bodyPr/>
                    <a:lstStyle/>
                    <a:p>
                      <a:endParaRPr lang="en-US" dirty="0"/>
                    </a:p>
                  </a:txBody>
                  <a:tcPr marL="68580" marR="68580" marT="0" marB="0" anchor="ctr"/>
                </a:tc>
                <a:tc>
                  <a:txBody>
                    <a:bodyPr/>
                    <a:lstStyle/>
                    <a:p>
                      <a:pPr marL="457200" marR="0" indent="-228600" algn="l" defTabSz="914400" rtl="0" eaLnBrk="1" fontAlgn="auto" latinLnBrk="0" hangingPunct="1">
                        <a:lnSpc>
                          <a:spcPct val="100000"/>
                        </a:lnSpc>
                        <a:spcBef>
                          <a:spcPts val="0"/>
                        </a:spcBef>
                        <a:spcAft>
                          <a:spcPts val="0"/>
                        </a:spcAft>
                        <a:buClrTx/>
                        <a:buSzTx/>
                        <a:buFontTx/>
                        <a:buNone/>
                        <a:tabLst>
                          <a:tab pos="457200" algn="l"/>
                          <a:tab pos="457200" algn="l"/>
                        </a:tabLst>
                        <a:defRPr/>
                      </a:pPr>
                      <a:r>
                        <a:rPr lang="en-US" sz="1800" dirty="0" err="1" smtClean="0">
                          <a:solidFill>
                            <a:srgbClr val="000000"/>
                          </a:solidFill>
                          <a:effectLst/>
                          <a:latin typeface="Arial"/>
                          <a:ea typeface="Times New Roman"/>
                          <a:cs typeface="Times New Roman"/>
                        </a:rPr>
                        <a:t>Những</a:t>
                      </a:r>
                      <a:r>
                        <a:rPr lang="en-US" sz="1800" dirty="0" smtClean="0">
                          <a:solidFill>
                            <a:srgbClr val="000000"/>
                          </a:solidFill>
                          <a:effectLst/>
                          <a:latin typeface="Arial"/>
                          <a:ea typeface="Times New Roman"/>
                          <a:cs typeface="Times New Roman"/>
                        </a:rPr>
                        <a:t> </a:t>
                      </a:r>
                      <a:r>
                        <a:rPr lang="en-US" sz="1800" dirty="0" err="1" smtClean="0">
                          <a:solidFill>
                            <a:srgbClr val="000000"/>
                          </a:solidFill>
                          <a:effectLst/>
                          <a:latin typeface="Arial"/>
                          <a:ea typeface="Times New Roman"/>
                          <a:cs typeface="Times New Roman"/>
                        </a:rPr>
                        <a:t>nguyên</a:t>
                      </a:r>
                      <a:r>
                        <a:rPr lang="en-US" sz="1800" dirty="0" smtClean="0">
                          <a:solidFill>
                            <a:srgbClr val="000000"/>
                          </a:solidFill>
                          <a:effectLst/>
                          <a:latin typeface="Arial"/>
                          <a:ea typeface="Times New Roman"/>
                          <a:cs typeface="Times New Roman"/>
                        </a:rPr>
                        <a:t> </a:t>
                      </a:r>
                      <a:r>
                        <a:rPr lang="en-US" sz="1800" dirty="0" err="1" smtClean="0">
                          <a:solidFill>
                            <a:srgbClr val="000000"/>
                          </a:solidFill>
                          <a:effectLst/>
                          <a:latin typeface="Arial"/>
                          <a:ea typeface="Times New Roman"/>
                          <a:cs typeface="Times New Roman"/>
                        </a:rPr>
                        <a:t>lý</a:t>
                      </a:r>
                      <a:r>
                        <a:rPr lang="en-US" sz="1800" baseline="0" dirty="0" smtClean="0">
                          <a:solidFill>
                            <a:srgbClr val="000000"/>
                          </a:solidFill>
                          <a:effectLst/>
                          <a:latin typeface="Arial"/>
                          <a:ea typeface="Times New Roman"/>
                          <a:cs typeface="Times New Roman"/>
                        </a:rPr>
                        <a:t> CN </a:t>
                      </a:r>
                      <a:r>
                        <a:rPr lang="en-US" sz="1800" baseline="0" dirty="0" err="1" smtClean="0">
                          <a:solidFill>
                            <a:srgbClr val="000000"/>
                          </a:solidFill>
                          <a:effectLst/>
                          <a:latin typeface="Arial"/>
                          <a:ea typeface="Times New Roman"/>
                          <a:cs typeface="Times New Roman"/>
                        </a:rPr>
                        <a:t>Mác</a:t>
                      </a:r>
                      <a:r>
                        <a:rPr lang="en-US" sz="1800" baseline="0" dirty="0" smtClean="0">
                          <a:solidFill>
                            <a:srgbClr val="000000"/>
                          </a:solidFill>
                          <a:effectLst/>
                          <a:latin typeface="Arial"/>
                          <a:ea typeface="Times New Roman"/>
                          <a:cs typeface="Times New Roman"/>
                        </a:rPr>
                        <a:t>- </a:t>
                      </a:r>
                      <a:r>
                        <a:rPr lang="en-US" sz="1800" baseline="0" dirty="0" err="1" smtClean="0">
                          <a:solidFill>
                            <a:srgbClr val="000000"/>
                          </a:solidFill>
                          <a:effectLst/>
                          <a:latin typeface="Arial"/>
                          <a:ea typeface="Times New Roman"/>
                          <a:cs typeface="Times New Roman"/>
                        </a:rPr>
                        <a:t>Lênin</a:t>
                      </a:r>
                      <a:endParaRPr lang="vi-VN" sz="1800" dirty="0">
                        <a:solidFill>
                          <a:srgbClr val="000000"/>
                        </a:solidFill>
                        <a:effectLst/>
                        <a:latin typeface="Arial"/>
                        <a:ea typeface="Times New Roman"/>
                        <a:cs typeface="Times New Roman"/>
                      </a:endParaRPr>
                    </a:p>
                  </a:txBody>
                  <a:tcPr marL="68580" marR="68580" marT="0" marB="0" anchor="ctr"/>
                </a:tc>
              </a:tr>
              <a:tr h="236759">
                <a:tc gridSpan="3">
                  <a:txBody>
                    <a:bodyPr/>
                    <a:lstStyle/>
                    <a:p>
                      <a:pPr marL="457200" indent="-228600">
                        <a:spcAft>
                          <a:spcPts val="0"/>
                        </a:spcAft>
                        <a:tabLst>
                          <a:tab pos="457200" algn="l"/>
                          <a:tab pos="457200" algn="l"/>
                        </a:tabLst>
                      </a:pPr>
                      <a:r>
                        <a:rPr lang="en-US" sz="1800" dirty="0" err="1">
                          <a:effectLst/>
                        </a:rPr>
                        <a:t>Môn</a:t>
                      </a:r>
                      <a:r>
                        <a:rPr lang="en-US" sz="1800" dirty="0">
                          <a:effectLst/>
                        </a:rPr>
                        <a:t> song </a:t>
                      </a:r>
                      <a:r>
                        <a:rPr lang="en-US" sz="1800" dirty="0" err="1">
                          <a:effectLst/>
                        </a:rPr>
                        <a:t>hành</a:t>
                      </a:r>
                      <a:r>
                        <a:rPr lang="en-US" sz="1800" dirty="0">
                          <a:effectLst/>
                        </a:rPr>
                        <a:t>: </a:t>
                      </a:r>
                      <a:r>
                        <a:rPr lang="en-US" sz="1800" dirty="0" err="1">
                          <a:effectLst/>
                        </a:rPr>
                        <a:t>không</a:t>
                      </a:r>
                      <a:r>
                        <a:rPr lang="en-US" sz="1800" dirty="0">
                          <a:effectLst/>
                        </a:rPr>
                        <a:t> </a:t>
                      </a:r>
                      <a:r>
                        <a:rPr lang="en-US" sz="1800" dirty="0" err="1">
                          <a:effectLst/>
                        </a:rPr>
                        <a:t>có</a:t>
                      </a:r>
                      <a:endParaRPr lang="vi-VN" sz="1800" dirty="0">
                        <a:solidFill>
                          <a:srgbClr val="000000"/>
                        </a:solidFill>
                        <a:effectLst/>
                        <a:latin typeface="Arial"/>
                        <a:ea typeface="Times New Roman"/>
                        <a:cs typeface="Times New Roman"/>
                      </a:endParaRPr>
                    </a:p>
                  </a:txBody>
                  <a:tcPr marL="68580" marR="68580" marT="0" marB="0" anchor="ctr"/>
                </a:tc>
                <a:tc hMerge="1">
                  <a:txBody>
                    <a:bodyPr/>
                    <a:lstStyle/>
                    <a:p>
                      <a:endParaRPr lang="vi-VN"/>
                    </a:p>
                  </a:txBody>
                  <a:tcPr/>
                </a:tc>
                <a:tc hMerge="1">
                  <a:txBody>
                    <a:bodyPr/>
                    <a:lstStyle/>
                    <a:p>
                      <a:endParaRPr lang="vi-VN"/>
                    </a:p>
                  </a:txBody>
                  <a:tcPr/>
                </a:tc>
              </a:tr>
              <a:tr h="236759">
                <a:tc>
                  <a:txBody>
                    <a:bodyPr/>
                    <a:lstStyle/>
                    <a:p>
                      <a:pPr marL="457200" indent="-228600">
                        <a:spcAft>
                          <a:spcPts val="0"/>
                        </a:spcAft>
                        <a:tabLst>
                          <a:tab pos="457200" algn="l"/>
                          <a:tab pos="457200" algn="l"/>
                        </a:tabLst>
                      </a:pPr>
                      <a:r>
                        <a:rPr lang="en-US" sz="1800">
                          <a:effectLst/>
                        </a:rPr>
                        <a:t>1.</a:t>
                      </a:r>
                      <a:endParaRPr lang="vi-VN" sz="1800">
                        <a:solidFill>
                          <a:srgbClr val="000000"/>
                        </a:solidFill>
                        <a:effectLst/>
                        <a:latin typeface="Arial"/>
                        <a:ea typeface="Times New Roman"/>
                        <a:cs typeface="Times New Roman"/>
                      </a:endParaRPr>
                    </a:p>
                  </a:txBody>
                  <a:tcPr marL="68580" marR="68580" marT="0" marB="0" anchor="ctr"/>
                </a:tc>
                <a:tc>
                  <a:txBody>
                    <a:bodyPr/>
                    <a:lstStyle/>
                    <a:p>
                      <a:pPr marL="457200" indent="-228600" algn="ctr">
                        <a:spcAft>
                          <a:spcPts val="0"/>
                        </a:spcAft>
                        <a:tabLst>
                          <a:tab pos="457200" algn="l"/>
                          <a:tab pos="457200" algn="l"/>
                        </a:tabLst>
                      </a:pPr>
                      <a:r>
                        <a:rPr lang="en-US" sz="1800">
                          <a:effectLst/>
                        </a:rPr>
                        <a:t> </a:t>
                      </a:r>
                      <a:endParaRPr lang="vi-VN" sz="1800">
                        <a:solidFill>
                          <a:srgbClr val="000000"/>
                        </a:solidFill>
                        <a:effectLst/>
                        <a:latin typeface="Arial"/>
                        <a:ea typeface="Times New Roman"/>
                        <a:cs typeface="Times New Roman"/>
                      </a:endParaRPr>
                    </a:p>
                  </a:txBody>
                  <a:tcPr marL="68580" marR="68580" marT="0" marB="0" anchor="ctr"/>
                </a:tc>
                <a:tc>
                  <a:txBody>
                    <a:bodyPr/>
                    <a:lstStyle/>
                    <a:p>
                      <a:pPr marL="457200" indent="-228600" algn="ctr">
                        <a:spcAft>
                          <a:spcPts val="0"/>
                        </a:spcAft>
                        <a:tabLst>
                          <a:tab pos="457200" algn="l"/>
                          <a:tab pos="457200" algn="l"/>
                        </a:tabLst>
                      </a:pPr>
                      <a:r>
                        <a:rPr lang="en-US" sz="1800">
                          <a:effectLst/>
                        </a:rPr>
                        <a:t> </a:t>
                      </a:r>
                      <a:endParaRPr lang="vi-VN" sz="1800">
                        <a:solidFill>
                          <a:srgbClr val="000000"/>
                        </a:solidFill>
                        <a:effectLst/>
                        <a:latin typeface="Arial"/>
                        <a:ea typeface="Times New Roman"/>
                        <a:cs typeface="Times New Roman"/>
                      </a:endParaRPr>
                    </a:p>
                  </a:txBody>
                  <a:tcPr marL="68580" marR="68580" marT="0" marB="0" anchor="ctr"/>
                </a:tc>
              </a:tr>
              <a:tr h="236759">
                <a:tc gridSpan="3">
                  <a:txBody>
                    <a:bodyPr/>
                    <a:lstStyle/>
                    <a:p>
                      <a:pPr marL="457200" indent="-228600">
                        <a:spcAft>
                          <a:spcPts val="0"/>
                        </a:spcAft>
                        <a:tabLst>
                          <a:tab pos="457200" algn="l"/>
                          <a:tab pos="457200" algn="l"/>
                        </a:tabLst>
                      </a:pPr>
                      <a:r>
                        <a:rPr lang="en-US" sz="1800">
                          <a:effectLst/>
                        </a:rPr>
                        <a:t>Điều kiện khác: không có</a:t>
                      </a:r>
                      <a:endParaRPr lang="vi-VN" sz="1800">
                        <a:solidFill>
                          <a:srgbClr val="000000"/>
                        </a:solidFill>
                        <a:effectLst/>
                        <a:latin typeface="Arial"/>
                        <a:ea typeface="Times New Roman"/>
                        <a:cs typeface="Times New Roman"/>
                      </a:endParaRPr>
                    </a:p>
                  </a:txBody>
                  <a:tcPr marL="68580" marR="68580" marT="0" marB="0" anchor="ctr"/>
                </a:tc>
                <a:tc hMerge="1">
                  <a:txBody>
                    <a:bodyPr/>
                    <a:lstStyle/>
                    <a:p>
                      <a:endParaRPr lang="vi-VN"/>
                    </a:p>
                  </a:txBody>
                  <a:tcPr/>
                </a:tc>
                <a:tc hMerge="1">
                  <a:txBody>
                    <a:bodyPr/>
                    <a:lstStyle/>
                    <a:p>
                      <a:endParaRPr lang="vi-VN"/>
                    </a:p>
                  </a:txBody>
                  <a:tcPr/>
                </a:tc>
              </a:tr>
              <a:tr h="236759">
                <a:tc>
                  <a:txBody>
                    <a:bodyPr/>
                    <a:lstStyle/>
                    <a:p>
                      <a:pPr marL="457200" indent="-228600">
                        <a:spcAft>
                          <a:spcPts val="0"/>
                        </a:spcAft>
                        <a:tabLst>
                          <a:tab pos="457200" algn="l"/>
                          <a:tab pos="457200" algn="l"/>
                        </a:tabLst>
                      </a:pPr>
                      <a:r>
                        <a:rPr lang="en-US" sz="1800" dirty="0">
                          <a:effectLst/>
                        </a:rPr>
                        <a:t>1.</a:t>
                      </a:r>
                      <a:endParaRPr lang="vi-VN" sz="1800" dirty="0">
                        <a:solidFill>
                          <a:srgbClr val="000000"/>
                        </a:solidFill>
                        <a:effectLst/>
                        <a:latin typeface="Arial"/>
                        <a:ea typeface="Times New Roman"/>
                        <a:cs typeface="Times New Roman"/>
                      </a:endParaRPr>
                    </a:p>
                  </a:txBody>
                  <a:tcPr marL="68580" marR="68580" marT="0" marB="0" anchor="ctr"/>
                </a:tc>
                <a:tc>
                  <a:txBody>
                    <a:bodyPr/>
                    <a:lstStyle/>
                    <a:p>
                      <a:pPr marL="457200" indent="-228600" algn="ctr">
                        <a:spcAft>
                          <a:spcPts val="0"/>
                        </a:spcAft>
                        <a:tabLst>
                          <a:tab pos="457200" algn="l"/>
                          <a:tab pos="457200" algn="l"/>
                        </a:tabLst>
                      </a:pPr>
                      <a:r>
                        <a:rPr lang="en-US" sz="1800">
                          <a:effectLst/>
                        </a:rPr>
                        <a:t> </a:t>
                      </a:r>
                      <a:endParaRPr lang="vi-VN" sz="1800">
                        <a:solidFill>
                          <a:srgbClr val="000000"/>
                        </a:solidFill>
                        <a:effectLst/>
                        <a:latin typeface="Arial"/>
                        <a:ea typeface="Times New Roman"/>
                        <a:cs typeface="Times New Roman"/>
                      </a:endParaRPr>
                    </a:p>
                  </a:txBody>
                  <a:tcPr marL="68580" marR="68580" marT="0" marB="0" anchor="ctr"/>
                </a:tc>
                <a:tc>
                  <a:txBody>
                    <a:bodyPr/>
                    <a:lstStyle/>
                    <a:p>
                      <a:pPr marL="457200" indent="-228600" algn="ctr">
                        <a:spcAft>
                          <a:spcPts val="0"/>
                        </a:spcAft>
                        <a:tabLst>
                          <a:tab pos="457200" algn="l"/>
                          <a:tab pos="457200" algn="l"/>
                        </a:tabLst>
                      </a:pPr>
                      <a:r>
                        <a:rPr lang="en-US" sz="1800" dirty="0">
                          <a:effectLst/>
                        </a:rPr>
                        <a:t> </a:t>
                      </a:r>
                      <a:endParaRPr lang="vi-VN" sz="1800" dirty="0">
                        <a:solidFill>
                          <a:srgbClr val="000000"/>
                        </a:solidFill>
                        <a:effectLst/>
                        <a:latin typeface="Arial"/>
                        <a:ea typeface="Times New Roman"/>
                        <a:cs typeface="Times New Roman"/>
                      </a:endParaRPr>
                    </a:p>
                  </a:txBody>
                  <a:tcPr marL="68580" marR="68580" marT="0" marB="0" anchor="ctr"/>
                </a:tc>
              </a:tr>
            </a:tbl>
          </a:graphicData>
        </a:graphic>
      </p:graphicFrame>
      <p:sp>
        <p:nvSpPr>
          <p:cNvPr id="7" name="Rectangle 2"/>
          <p:cNvSpPr>
            <a:spLocks noGrp="1" noChangeArrowheads="1"/>
          </p:cNvSpPr>
          <p:nvPr>
            <p:ph type="title"/>
          </p:nvPr>
        </p:nvSpPr>
        <p:spPr bwMode="auto">
          <a:xfrm>
            <a:off x="467544" y="260648"/>
            <a:ext cx="54264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Liên</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hệ</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với</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môn</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khác</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điều</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kiện</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môn</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vi-VN"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7"/>
          <p:cNvSpPr/>
          <p:nvPr/>
        </p:nvSpPr>
        <p:spPr>
          <a:xfrm>
            <a:off x="284700" y="3284984"/>
            <a:ext cx="8861260" cy="3139321"/>
          </a:xfrm>
          <a:prstGeom prst="rect">
            <a:avLst/>
          </a:prstGeom>
        </p:spPr>
        <p:txBody>
          <a:bodyPr wrap="square">
            <a:spAutoFit/>
          </a:bodyPr>
          <a:lstStyle/>
          <a:p>
            <a:pPr lvl="0"/>
            <a:r>
              <a:rPr lang="en-US" b="1" dirty="0" err="1"/>
              <a:t>Tóm</a:t>
            </a:r>
            <a:r>
              <a:rPr lang="en-US" b="1" dirty="0"/>
              <a:t> </a:t>
            </a:r>
            <a:r>
              <a:rPr lang="en-US" b="1" dirty="0" err="1"/>
              <a:t>tắt</a:t>
            </a:r>
            <a:r>
              <a:rPr lang="en-US" b="1" dirty="0"/>
              <a:t> </a:t>
            </a:r>
            <a:r>
              <a:rPr lang="en-US" b="1" dirty="0" err="1"/>
              <a:t>nội</a:t>
            </a:r>
            <a:r>
              <a:rPr lang="en-US" b="1" dirty="0"/>
              <a:t> dung </a:t>
            </a:r>
            <a:r>
              <a:rPr lang="en-US" b="1" dirty="0" err="1"/>
              <a:t>môn</a:t>
            </a:r>
            <a:r>
              <a:rPr lang="en-US" b="1" dirty="0"/>
              <a:t> </a:t>
            </a:r>
            <a:r>
              <a:rPr lang="en-US" b="1" dirty="0" err="1"/>
              <a:t>học</a:t>
            </a:r>
            <a:r>
              <a:rPr lang="en-US" b="1" dirty="0"/>
              <a:t>:</a:t>
            </a:r>
            <a:endParaRPr lang="vi-VN" dirty="0"/>
          </a:p>
          <a:p>
            <a:r>
              <a:rPr lang="en-US" dirty="0" err="1"/>
              <a:t>Làm</a:t>
            </a:r>
            <a:r>
              <a:rPr lang="en-US" dirty="0"/>
              <a:t> </a:t>
            </a:r>
            <a:r>
              <a:rPr lang="en-US" dirty="0" err="1"/>
              <a:t>ro</a:t>
            </a:r>
            <a:r>
              <a:rPr lang="en-US" dirty="0"/>
              <a:t>̃ quá </a:t>
            </a:r>
            <a:r>
              <a:rPr lang="en-US" dirty="0" err="1"/>
              <a:t>trình</a:t>
            </a:r>
            <a:r>
              <a:rPr lang="en-US" dirty="0"/>
              <a:t> </a:t>
            </a:r>
            <a:r>
              <a:rPr lang="en-US" dirty="0" err="1"/>
              <a:t>thành</a:t>
            </a:r>
            <a:r>
              <a:rPr lang="en-US" dirty="0"/>
              <a:t> </a:t>
            </a:r>
            <a:r>
              <a:rPr lang="en-US" dirty="0" err="1"/>
              <a:t>lập</a:t>
            </a:r>
            <a:r>
              <a:rPr lang="en-US" dirty="0"/>
              <a:t> </a:t>
            </a:r>
            <a:r>
              <a:rPr lang="en-US" dirty="0" err="1"/>
              <a:t>Đảng</a:t>
            </a:r>
            <a:r>
              <a:rPr lang="en-US" dirty="0"/>
              <a:t> </a:t>
            </a:r>
            <a:r>
              <a:rPr lang="en-US" dirty="0" err="1"/>
              <a:t>cộng</a:t>
            </a:r>
            <a:r>
              <a:rPr lang="en-US" dirty="0"/>
              <a:t> </a:t>
            </a:r>
            <a:r>
              <a:rPr lang="en-US" dirty="0" err="1"/>
              <a:t>sản</a:t>
            </a:r>
            <a:r>
              <a:rPr lang="en-US" dirty="0"/>
              <a:t> </a:t>
            </a:r>
            <a:r>
              <a:rPr lang="en-US" dirty="0" err="1"/>
              <a:t>Việt</a:t>
            </a:r>
            <a:r>
              <a:rPr lang="en-US" dirty="0"/>
              <a:t> Nam, qua </a:t>
            </a:r>
            <a:r>
              <a:rPr lang="en-US" dirty="0" err="1"/>
              <a:t>đo</a:t>
            </a:r>
            <a:r>
              <a:rPr lang="en-US" dirty="0"/>
              <a:t>́ </a:t>
            </a:r>
            <a:r>
              <a:rPr lang="en-US" dirty="0" err="1"/>
              <a:t>trình</a:t>
            </a:r>
            <a:r>
              <a:rPr lang="en-US" dirty="0"/>
              <a:t> </a:t>
            </a:r>
            <a:r>
              <a:rPr lang="en-US" dirty="0" err="1"/>
              <a:t>bày</a:t>
            </a:r>
            <a:r>
              <a:rPr lang="en-US" dirty="0"/>
              <a:t> </a:t>
            </a:r>
            <a:r>
              <a:rPr lang="en-US" dirty="0" err="1"/>
              <a:t>nội</a:t>
            </a:r>
            <a:r>
              <a:rPr lang="en-US" dirty="0"/>
              <a:t> dung </a:t>
            </a:r>
            <a:r>
              <a:rPr lang="en-US" dirty="0" err="1"/>
              <a:t>va</a:t>
            </a:r>
            <a:r>
              <a:rPr lang="en-US" dirty="0"/>
              <a:t>̀ quá </a:t>
            </a:r>
            <a:r>
              <a:rPr lang="en-US" dirty="0" err="1"/>
              <a:t>trình</a:t>
            </a:r>
            <a:r>
              <a:rPr lang="en-US" dirty="0"/>
              <a:t> </a:t>
            </a:r>
            <a:r>
              <a:rPr lang="en-US" dirty="0" err="1"/>
              <a:t>hình</a:t>
            </a:r>
            <a:r>
              <a:rPr lang="en-US" dirty="0"/>
              <a:t> </a:t>
            </a:r>
            <a:r>
              <a:rPr lang="en-US" dirty="0" err="1"/>
              <a:t>thành</a:t>
            </a:r>
            <a:r>
              <a:rPr lang="en-US" dirty="0"/>
              <a:t>, </a:t>
            </a:r>
            <a:r>
              <a:rPr lang="en-US" dirty="0" err="1"/>
              <a:t>phát</a:t>
            </a:r>
            <a:r>
              <a:rPr lang="en-US" dirty="0"/>
              <a:t> </a:t>
            </a:r>
            <a:r>
              <a:rPr lang="en-US" dirty="0" err="1"/>
              <a:t>triển</a:t>
            </a:r>
            <a:r>
              <a:rPr lang="en-US" dirty="0"/>
              <a:t> </a:t>
            </a:r>
            <a:r>
              <a:rPr lang="en-US" dirty="0" err="1"/>
              <a:t>đư</a:t>
            </a:r>
            <a:r>
              <a:rPr lang="vi-VN" dirty="0"/>
              <a:t>ờ</a:t>
            </a:r>
            <a:r>
              <a:rPr lang="en-US" dirty="0" err="1"/>
              <a:t>ng</a:t>
            </a:r>
            <a:r>
              <a:rPr lang="en-US" dirty="0"/>
              <a:t> </a:t>
            </a:r>
            <a:r>
              <a:rPr lang="en-US" dirty="0" err="1"/>
              <a:t>lối</a:t>
            </a:r>
            <a:r>
              <a:rPr lang="en-US" dirty="0"/>
              <a:t> </a:t>
            </a:r>
            <a:r>
              <a:rPr lang="en-US" dirty="0" err="1"/>
              <a:t>cách</a:t>
            </a:r>
            <a:r>
              <a:rPr lang="en-US" dirty="0"/>
              <a:t> </a:t>
            </a:r>
            <a:r>
              <a:rPr lang="en-US" dirty="0" err="1"/>
              <a:t>mạng</a:t>
            </a:r>
            <a:r>
              <a:rPr lang="en-US" dirty="0"/>
              <a:t> </a:t>
            </a:r>
            <a:r>
              <a:rPr lang="en-US" dirty="0" err="1"/>
              <a:t>dân</a:t>
            </a:r>
            <a:r>
              <a:rPr lang="en-US" dirty="0"/>
              <a:t> </a:t>
            </a:r>
            <a:r>
              <a:rPr lang="en-US" dirty="0" err="1"/>
              <a:t>tộc</a:t>
            </a:r>
            <a:r>
              <a:rPr lang="en-US" dirty="0"/>
              <a:t> </a:t>
            </a:r>
            <a:r>
              <a:rPr lang="en-US" dirty="0" err="1"/>
              <a:t>dân</a:t>
            </a:r>
            <a:r>
              <a:rPr lang="en-US" dirty="0"/>
              <a:t> </a:t>
            </a:r>
            <a:r>
              <a:rPr lang="en-US" dirty="0" err="1"/>
              <a:t>chu</a:t>
            </a:r>
            <a:r>
              <a:rPr lang="en-US" dirty="0"/>
              <a:t>̉ </a:t>
            </a:r>
            <a:r>
              <a:rPr lang="en-US" dirty="0" err="1"/>
              <a:t>nhân</a:t>
            </a:r>
            <a:r>
              <a:rPr lang="en-US" dirty="0"/>
              <a:t> </a:t>
            </a:r>
            <a:r>
              <a:rPr lang="en-US" dirty="0" err="1"/>
              <a:t>dân</a:t>
            </a:r>
            <a:r>
              <a:rPr lang="en-US" dirty="0"/>
              <a:t> </a:t>
            </a:r>
            <a:r>
              <a:rPr lang="en-US" dirty="0" err="1"/>
              <a:t>của</a:t>
            </a:r>
            <a:r>
              <a:rPr lang="en-US" dirty="0"/>
              <a:t> </a:t>
            </a:r>
            <a:r>
              <a:rPr lang="en-US" dirty="0" err="1"/>
              <a:t>Đảng</a:t>
            </a:r>
            <a:r>
              <a:rPr lang="en-US" dirty="0"/>
              <a:t> </a:t>
            </a:r>
            <a:r>
              <a:rPr lang="en-US" dirty="0" err="1"/>
              <a:t>cộng</a:t>
            </a:r>
            <a:r>
              <a:rPr lang="en-US" dirty="0"/>
              <a:t> </a:t>
            </a:r>
            <a:r>
              <a:rPr lang="en-US" dirty="0" err="1"/>
              <a:t>sản</a:t>
            </a:r>
            <a:r>
              <a:rPr lang="en-US" dirty="0"/>
              <a:t> </a:t>
            </a:r>
            <a:r>
              <a:rPr lang="en-US" dirty="0" err="1"/>
              <a:t>Việt</a:t>
            </a:r>
            <a:r>
              <a:rPr lang="en-US" dirty="0"/>
              <a:t> Nam </a:t>
            </a:r>
            <a:r>
              <a:rPr lang="en-US" dirty="0" err="1"/>
              <a:t>một</a:t>
            </a:r>
            <a:r>
              <a:rPr lang="en-US" dirty="0"/>
              <a:t> </a:t>
            </a:r>
            <a:r>
              <a:rPr lang="en-US" dirty="0" err="1"/>
              <a:t>cách</a:t>
            </a:r>
            <a:r>
              <a:rPr lang="en-US" dirty="0"/>
              <a:t> </a:t>
            </a:r>
            <a:r>
              <a:rPr lang="en-US" dirty="0" err="1"/>
              <a:t>khách</a:t>
            </a:r>
            <a:r>
              <a:rPr lang="en-US" dirty="0"/>
              <a:t> </a:t>
            </a:r>
            <a:r>
              <a:rPr lang="en-US" dirty="0" err="1"/>
              <a:t>quan</a:t>
            </a:r>
            <a:r>
              <a:rPr lang="en-US" dirty="0"/>
              <a:t>, </a:t>
            </a:r>
            <a:r>
              <a:rPr lang="en-US" dirty="0" err="1"/>
              <a:t>mang</a:t>
            </a:r>
            <a:r>
              <a:rPr lang="en-US" dirty="0"/>
              <a:t> </a:t>
            </a:r>
            <a:r>
              <a:rPr lang="en-US" dirty="0" err="1"/>
              <a:t>tầm</a:t>
            </a:r>
            <a:r>
              <a:rPr lang="en-US" dirty="0"/>
              <a:t> </a:t>
            </a:r>
            <a:r>
              <a:rPr lang="en-US" dirty="0" err="1"/>
              <a:t>chiến</a:t>
            </a:r>
            <a:r>
              <a:rPr lang="en-US" dirty="0"/>
              <a:t> </a:t>
            </a:r>
            <a:r>
              <a:rPr lang="en-US" dirty="0" err="1"/>
              <a:t>lư</a:t>
            </a:r>
            <a:r>
              <a:rPr lang="vi-VN" dirty="0"/>
              <a:t>ợ</a:t>
            </a:r>
            <a:r>
              <a:rPr lang="en-US" dirty="0"/>
              <a:t>c, </a:t>
            </a:r>
            <a:r>
              <a:rPr lang="en-US" dirty="0" err="1"/>
              <a:t>tr</a:t>
            </a:r>
            <a:r>
              <a:rPr lang="vi-VN" dirty="0"/>
              <a:t>ở</a:t>
            </a:r>
            <a:r>
              <a:rPr lang="en-US" dirty="0"/>
              <a:t> </a:t>
            </a:r>
            <a:r>
              <a:rPr lang="en-US" dirty="0" err="1"/>
              <a:t>thành</a:t>
            </a:r>
            <a:r>
              <a:rPr lang="en-US" dirty="0"/>
              <a:t> </a:t>
            </a:r>
            <a:r>
              <a:rPr lang="en-US" dirty="0" err="1"/>
              <a:t>nhân</a:t>
            </a:r>
            <a:r>
              <a:rPr lang="en-US" dirty="0"/>
              <a:t> </a:t>
            </a:r>
            <a:r>
              <a:rPr lang="en-US" dirty="0" err="1"/>
              <a:t>tô</a:t>
            </a:r>
            <a:r>
              <a:rPr lang="en-US" dirty="0"/>
              <a:t>́ </a:t>
            </a:r>
            <a:r>
              <a:rPr lang="en-US" dirty="0" err="1"/>
              <a:t>quan</a:t>
            </a:r>
            <a:r>
              <a:rPr lang="en-US" dirty="0"/>
              <a:t> </a:t>
            </a:r>
            <a:r>
              <a:rPr lang="en-US" dirty="0" err="1"/>
              <a:t>trọng</a:t>
            </a:r>
            <a:r>
              <a:rPr lang="en-US" dirty="0"/>
              <a:t> </a:t>
            </a:r>
            <a:r>
              <a:rPr lang="en-US" dirty="0" err="1"/>
              <a:t>nhất</a:t>
            </a:r>
            <a:r>
              <a:rPr lang="en-US" dirty="0"/>
              <a:t> </a:t>
            </a:r>
            <a:r>
              <a:rPr lang="en-US" dirty="0" err="1"/>
              <a:t>quyết</a:t>
            </a:r>
            <a:r>
              <a:rPr lang="en-US" dirty="0"/>
              <a:t> </a:t>
            </a:r>
            <a:r>
              <a:rPr lang="en-US" dirty="0" err="1"/>
              <a:t>định</a:t>
            </a:r>
            <a:r>
              <a:rPr lang="en-US" dirty="0"/>
              <a:t> </a:t>
            </a:r>
            <a:r>
              <a:rPr lang="en-US" dirty="0" err="1"/>
              <a:t>thắng</a:t>
            </a:r>
            <a:r>
              <a:rPr lang="en-US" dirty="0"/>
              <a:t> l</a:t>
            </a:r>
            <a:r>
              <a:rPr lang="vi-VN" dirty="0"/>
              <a:t>ợ</a:t>
            </a:r>
            <a:r>
              <a:rPr lang="en-US" dirty="0"/>
              <a:t>i </a:t>
            </a:r>
            <a:r>
              <a:rPr lang="en-US" dirty="0" err="1"/>
              <a:t>của</a:t>
            </a:r>
            <a:r>
              <a:rPr lang="en-US" dirty="0"/>
              <a:t> </a:t>
            </a:r>
            <a:r>
              <a:rPr lang="en-US" dirty="0" err="1"/>
              <a:t>cuộc</a:t>
            </a:r>
            <a:r>
              <a:rPr lang="en-US" dirty="0"/>
              <a:t> </a:t>
            </a:r>
            <a:r>
              <a:rPr lang="en-US" dirty="0" err="1"/>
              <a:t>đấu</a:t>
            </a:r>
            <a:r>
              <a:rPr lang="en-US" dirty="0"/>
              <a:t> </a:t>
            </a:r>
            <a:r>
              <a:rPr lang="en-US" dirty="0" err="1"/>
              <a:t>tranh</a:t>
            </a:r>
            <a:r>
              <a:rPr lang="en-US" dirty="0"/>
              <a:t> </a:t>
            </a:r>
            <a:r>
              <a:rPr lang="en-US" dirty="0" err="1"/>
              <a:t>giải</a:t>
            </a:r>
            <a:r>
              <a:rPr lang="en-US" dirty="0"/>
              <a:t> </a:t>
            </a:r>
            <a:r>
              <a:rPr lang="en-US" dirty="0" err="1"/>
              <a:t>phóng</a:t>
            </a:r>
            <a:r>
              <a:rPr lang="en-US" dirty="0"/>
              <a:t> </a:t>
            </a:r>
            <a:r>
              <a:rPr lang="en-US" dirty="0" err="1"/>
              <a:t>dân</a:t>
            </a:r>
            <a:r>
              <a:rPr lang="en-US" dirty="0"/>
              <a:t> </a:t>
            </a:r>
            <a:r>
              <a:rPr lang="en-US" dirty="0" err="1"/>
              <a:t>tộc</a:t>
            </a:r>
            <a:r>
              <a:rPr lang="en-US" dirty="0"/>
              <a:t> </a:t>
            </a:r>
            <a:r>
              <a:rPr lang="en-US" dirty="0" err="1"/>
              <a:t>trong</a:t>
            </a:r>
            <a:r>
              <a:rPr lang="en-US" dirty="0"/>
              <a:t> </a:t>
            </a:r>
            <a:r>
              <a:rPr lang="en-US" dirty="0" err="1"/>
              <a:t>th</a:t>
            </a:r>
            <a:r>
              <a:rPr lang="vi-VN" dirty="0"/>
              <a:t>ờ</a:t>
            </a:r>
            <a:r>
              <a:rPr lang="en-US" dirty="0"/>
              <a:t>i </a:t>
            </a:r>
            <a:r>
              <a:rPr lang="en-US" dirty="0" err="1"/>
              <a:t>ky</a:t>
            </a:r>
            <a:r>
              <a:rPr lang="en-US" dirty="0"/>
              <a:t>̀ 1930 - 1975.</a:t>
            </a:r>
            <a:endParaRPr lang="vi-VN" dirty="0"/>
          </a:p>
          <a:p>
            <a:r>
              <a:rPr lang="en-US" dirty="0" err="1"/>
              <a:t>Trình</a:t>
            </a:r>
            <a:r>
              <a:rPr lang="en-US" dirty="0"/>
              <a:t> </a:t>
            </a:r>
            <a:r>
              <a:rPr lang="en-US" dirty="0" err="1"/>
              <a:t>bày</a:t>
            </a:r>
            <a:r>
              <a:rPr lang="en-US" dirty="0"/>
              <a:t> quá </a:t>
            </a:r>
            <a:r>
              <a:rPr lang="en-US" dirty="0" err="1"/>
              <a:t>trình</a:t>
            </a:r>
            <a:r>
              <a:rPr lang="en-US" dirty="0"/>
              <a:t> </a:t>
            </a:r>
            <a:r>
              <a:rPr lang="en-US" dirty="0" err="1"/>
              <a:t>hình</a:t>
            </a:r>
            <a:r>
              <a:rPr lang="en-US" dirty="0"/>
              <a:t> </a:t>
            </a:r>
            <a:r>
              <a:rPr lang="en-US" dirty="0" err="1"/>
              <a:t>thành</a:t>
            </a:r>
            <a:r>
              <a:rPr lang="en-US" dirty="0"/>
              <a:t> </a:t>
            </a:r>
            <a:r>
              <a:rPr lang="en-US" dirty="0" err="1"/>
              <a:t>va</a:t>
            </a:r>
            <a:r>
              <a:rPr lang="en-US" dirty="0"/>
              <a:t>̀ </a:t>
            </a:r>
            <a:r>
              <a:rPr lang="en-US" dirty="0" err="1"/>
              <a:t>phát</a:t>
            </a:r>
            <a:r>
              <a:rPr lang="en-US" dirty="0"/>
              <a:t> </a:t>
            </a:r>
            <a:r>
              <a:rPr lang="en-US" dirty="0" err="1"/>
              <a:t>triển</a:t>
            </a:r>
            <a:r>
              <a:rPr lang="en-US" dirty="0"/>
              <a:t> </a:t>
            </a:r>
            <a:r>
              <a:rPr lang="en-US" dirty="0" err="1"/>
              <a:t>đư</a:t>
            </a:r>
            <a:r>
              <a:rPr lang="vi-VN" dirty="0"/>
              <a:t>ờ</a:t>
            </a:r>
            <a:r>
              <a:rPr lang="en-US" dirty="0" err="1"/>
              <a:t>ng</a:t>
            </a:r>
            <a:r>
              <a:rPr lang="en-US" dirty="0"/>
              <a:t> </a:t>
            </a:r>
            <a:r>
              <a:rPr lang="en-US" dirty="0" err="1"/>
              <a:t>lối</a:t>
            </a:r>
            <a:r>
              <a:rPr lang="en-US" dirty="0"/>
              <a:t> </a:t>
            </a:r>
            <a:r>
              <a:rPr lang="en-US" dirty="0" err="1"/>
              <a:t>công</a:t>
            </a:r>
            <a:r>
              <a:rPr lang="en-US" dirty="0"/>
              <a:t> </a:t>
            </a:r>
            <a:r>
              <a:rPr lang="en-US" dirty="0" err="1"/>
              <a:t>nghiệp</a:t>
            </a:r>
            <a:r>
              <a:rPr lang="en-US" dirty="0"/>
              <a:t> </a:t>
            </a:r>
            <a:r>
              <a:rPr lang="en-US" dirty="0" err="1"/>
              <a:t>hóa</a:t>
            </a:r>
            <a:r>
              <a:rPr lang="en-US" dirty="0"/>
              <a:t>, </a:t>
            </a:r>
            <a:r>
              <a:rPr lang="en-US" dirty="0" err="1"/>
              <a:t>xây</a:t>
            </a:r>
            <a:r>
              <a:rPr lang="en-US" dirty="0"/>
              <a:t> d</a:t>
            </a:r>
            <a:r>
              <a:rPr lang="vi-VN" dirty="0"/>
              <a:t>ự</a:t>
            </a:r>
            <a:r>
              <a:rPr lang="en-US" dirty="0" err="1"/>
              <a:t>ng</a:t>
            </a:r>
            <a:r>
              <a:rPr lang="en-US" dirty="0"/>
              <a:t> </a:t>
            </a:r>
            <a:r>
              <a:rPr lang="en-US" dirty="0" err="1"/>
              <a:t>nền</a:t>
            </a:r>
            <a:r>
              <a:rPr lang="en-US" dirty="0"/>
              <a:t> </a:t>
            </a:r>
            <a:r>
              <a:rPr lang="en-US" dirty="0" err="1"/>
              <a:t>kinh</a:t>
            </a:r>
            <a:r>
              <a:rPr lang="en-US" dirty="0"/>
              <a:t> </a:t>
            </a:r>
            <a:r>
              <a:rPr lang="en-US" dirty="0" err="1"/>
              <a:t>tê</a:t>
            </a:r>
            <a:r>
              <a:rPr lang="en-US" dirty="0"/>
              <a:t>́ </a:t>
            </a:r>
            <a:r>
              <a:rPr lang="en-US" dirty="0" err="1"/>
              <a:t>thi</a:t>
            </a:r>
            <a:r>
              <a:rPr lang="en-US" dirty="0"/>
              <a:t>̣ </a:t>
            </a:r>
            <a:r>
              <a:rPr lang="en-US" dirty="0" err="1"/>
              <a:t>trư</a:t>
            </a:r>
            <a:r>
              <a:rPr lang="vi-VN" dirty="0"/>
              <a:t>ờ</a:t>
            </a:r>
            <a:r>
              <a:rPr lang="en-US" dirty="0" err="1"/>
              <a:t>ng</a:t>
            </a:r>
            <a:r>
              <a:rPr lang="en-US" dirty="0"/>
              <a:t> </a:t>
            </a:r>
            <a:r>
              <a:rPr lang="en-US" dirty="0" err="1"/>
              <a:t>định</a:t>
            </a:r>
            <a:r>
              <a:rPr lang="en-US" dirty="0"/>
              <a:t> </a:t>
            </a:r>
            <a:r>
              <a:rPr lang="en-US" dirty="0" err="1"/>
              <a:t>hư</a:t>
            </a:r>
            <a:r>
              <a:rPr lang="vi-VN" dirty="0"/>
              <a:t>ớ</a:t>
            </a:r>
            <a:r>
              <a:rPr lang="en-US" dirty="0" err="1"/>
              <a:t>ng</a:t>
            </a:r>
            <a:r>
              <a:rPr lang="en-US" dirty="0"/>
              <a:t> XHCN, </a:t>
            </a:r>
            <a:r>
              <a:rPr lang="en-US" dirty="0" err="1"/>
              <a:t>xây</a:t>
            </a:r>
            <a:r>
              <a:rPr lang="en-US" dirty="0"/>
              <a:t> d</a:t>
            </a:r>
            <a:r>
              <a:rPr lang="vi-VN" dirty="0"/>
              <a:t>ự</a:t>
            </a:r>
            <a:r>
              <a:rPr lang="en-US" dirty="0" err="1"/>
              <a:t>ng</a:t>
            </a:r>
            <a:r>
              <a:rPr lang="en-US" dirty="0"/>
              <a:t> </a:t>
            </a:r>
            <a:r>
              <a:rPr lang="en-US" dirty="0" err="1"/>
              <a:t>hê</a:t>
            </a:r>
            <a:r>
              <a:rPr lang="en-US" dirty="0"/>
              <a:t>̣ </a:t>
            </a:r>
            <a:r>
              <a:rPr lang="en-US" dirty="0" err="1"/>
              <a:t>thống</a:t>
            </a:r>
            <a:r>
              <a:rPr lang="en-US" dirty="0"/>
              <a:t> </a:t>
            </a:r>
            <a:r>
              <a:rPr lang="en-US" dirty="0" err="1"/>
              <a:t>chính</a:t>
            </a:r>
            <a:r>
              <a:rPr lang="en-US" dirty="0"/>
              <a:t> trị, </a:t>
            </a:r>
            <a:r>
              <a:rPr lang="en-US" dirty="0" err="1"/>
              <a:t>xây</a:t>
            </a:r>
            <a:r>
              <a:rPr lang="en-US" dirty="0"/>
              <a:t> d</a:t>
            </a:r>
            <a:r>
              <a:rPr lang="vi-VN" dirty="0"/>
              <a:t>ự</a:t>
            </a:r>
            <a:r>
              <a:rPr lang="en-US" dirty="0" err="1"/>
              <a:t>ng</a:t>
            </a:r>
            <a:r>
              <a:rPr lang="en-US" dirty="0"/>
              <a:t> </a:t>
            </a:r>
            <a:r>
              <a:rPr lang="en-US" dirty="0" err="1"/>
              <a:t>va</a:t>
            </a:r>
            <a:r>
              <a:rPr lang="en-US" dirty="0"/>
              <a:t>̀ </a:t>
            </a:r>
            <a:r>
              <a:rPr lang="en-US" dirty="0" err="1"/>
              <a:t>phát</a:t>
            </a:r>
            <a:r>
              <a:rPr lang="en-US" dirty="0"/>
              <a:t> </a:t>
            </a:r>
            <a:r>
              <a:rPr lang="en-US" dirty="0" err="1"/>
              <a:t>triển</a:t>
            </a:r>
            <a:r>
              <a:rPr lang="en-US" dirty="0"/>
              <a:t> </a:t>
            </a:r>
            <a:r>
              <a:rPr lang="en-US" dirty="0" err="1"/>
              <a:t>nền</a:t>
            </a:r>
            <a:r>
              <a:rPr lang="en-US" dirty="0"/>
              <a:t> </a:t>
            </a:r>
            <a:r>
              <a:rPr lang="en-US" dirty="0" err="1"/>
              <a:t>văn</a:t>
            </a:r>
            <a:r>
              <a:rPr lang="en-US" dirty="0"/>
              <a:t> </a:t>
            </a:r>
            <a:r>
              <a:rPr lang="en-US" dirty="0" err="1"/>
              <a:t>hóa</a:t>
            </a:r>
            <a:r>
              <a:rPr lang="en-US" dirty="0"/>
              <a:t> </a:t>
            </a:r>
            <a:r>
              <a:rPr lang="en-US" dirty="0" err="1"/>
              <a:t>va</a:t>
            </a:r>
            <a:r>
              <a:rPr lang="en-US" dirty="0"/>
              <a:t>̀ </a:t>
            </a:r>
            <a:r>
              <a:rPr lang="en-US" dirty="0" err="1"/>
              <a:t>giải</a:t>
            </a:r>
            <a:r>
              <a:rPr lang="en-US" dirty="0"/>
              <a:t> </a:t>
            </a:r>
            <a:r>
              <a:rPr lang="en-US" dirty="0" err="1"/>
              <a:t>quyết</a:t>
            </a:r>
            <a:r>
              <a:rPr lang="en-US" dirty="0"/>
              <a:t> </a:t>
            </a:r>
            <a:r>
              <a:rPr lang="en-US" dirty="0" err="1"/>
              <a:t>các</a:t>
            </a:r>
            <a:r>
              <a:rPr lang="en-US" dirty="0"/>
              <a:t> </a:t>
            </a:r>
            <a:r>
              <a:rPr lang="en-US" dirty="0" err="1"/>
              <a:t>vấn</a:t>
            </a:r>
            <a:r>
              <a:rPr lang="en-US" dirty="0"/>
              <a:t> </a:t>
            </a:r>
            <a:r>
              <a:rPr lang="en-US" dirty="0" err="1"/>
              <a:t>đê</a:t>
            </a:r>
            <a:r>
              <a:rPr lang="en-US" dirty="0"/>
              <a:t>̀ </a:t>
            </a:r>
            <a:r>
              <a:rPr lang="en-US" dirty="0" err="1"/>
              <a:t>xa</a:t>
            </a:r>
            <a:r>
              <a:rPr lang="en-US" dirty="0"/>
              <a:t>̃ </a:t>
            </a:r>
            <a:r>
              <a:rPr lang="en-US" dirty="0" err="1"/>
              <a:t>hội</a:t>
            </a:r>
            <a:r>
              <a:rPr lang="en-US" dirty="0"/>
              <a:t>, </a:t>
            </a:r>
            <a:r>
              <a:rPr lang="en-US" dirty="0" err="1"/>
              <a:t>va</a:t>
            </a:r>
            <a:r>
              <a:rPr lang="en-US" dirty="0"/>
              <a:t>̀ </a:t>
            </a:r>
            <a:r>
              <a:rPr lang="en-US" dirty="0" err="1"/>
              <a:t>đư</a:t>
            </a:r>
            <a:r>
              <a:rPr lang="vi-VN" dirty="0"/>
              <a:t>ờ</a:t>
            </a:r>
            <a:r>
              <a:rPr lang="en-US" dirty="0" err="1"/>
              <a:t>ng</a:t>
            </a:r>
            <a:r>
              <a:rPr lang="en-US" dirty="0"/>
              <a:t> </a:t>
            </a:r>
            <a:r>
              <a:rPr lang="en-US" dirty="0" err="1"/>
              <a:t>lối</a:t>
            </a:r>
            <a:r>
              <a:rPr lang="en-US" dirty="0"/>
              <a:t> </a:t>
            </a:r>
            <a:r>
              <a:rPr lang="en-US" dirty="0" err="1"/>
              <a:t>đối</a:t>
            </a:r>
            <a:r>
              <a:rPr lang="en-US" dirty="0"/>
              <a:t> </a:t>
            </a:r>
            <a:r>
              <a:rPr lang="en-US" dirty="0" err="1"/>
              <a:t>ngoại</a:t>
            </a:r>
            <a:r>
              <a:rPr lang="en-US" dirty="0"/>
              <a:t>, </a:t>
            </a:r>
            <a:r>
              <a:rPr lang="en-US" dirty="0" err="1"/>
              <a:t>hội</a:t>
            </a:r>
            <a:r>
              <a:rPr lang="en-US" dirty="0"/>
              <a:t> </a:t>
            </a:r>
            <a:r>
              <a:rPr lang="en-US" dirty="0" err="1"/>
              <a:t>nhập</a:t>
            </a:r>
            <a:r>
              <a:rPr lang="en-US" dirty="0"/>
              <a:t> </a:t>
            </a:r>
            <a:r>
              <a:rPr lang="en-US" dirty="0" err="1"/>
              <a:t>quốc</a:t>
            </a:r>
            <a:r>
              <a:rPr lang="en-US" dirty="0"/>
              <a:t> </a:t>
            </a:r>
            <a:r>
              <a:rPr lang="en-US" dirty="0" err="1"/>
              <a:t>tê</a:t>
            </a:r>
            <a:r>
              <a:rPr lang="en-US" dirty="0"/>
              <a:t>́ </a:t>
            </a:r>
            <a:r>
              <a:rPr lang="en-US" dirty="0" err="1"/>
              <a:t>của</a:t>
            </a:r>
            <a:r>
              <a:rPr lang="en-US" dirty="0"/>
              <a:t> </a:t>
            </a:r>
            <a:r>
              <a:rPr lang="en-US" dirty="0" err="1"/>
              <a:t>Đảng</a:t>
            </a:r>
            <a:r>
              <a:rPr lang="en-US" dirty="0"/>
              <a:t> </a:t>
            </a:r>
            <a:r>
              <a:rPr lang="en-US" dirty="0" err="1"/>
              <a:t>cộng</a:t>
            </a:r>
            <a:r>
              <a:rPr lang="en-US" dirty="0"/>
              <a:t> </a:t>
            </a:r>
            <a:r>
              <a:rPr lang="en-US" dirty="0" err="1"/>
              <a:t>sản</a:t>
            </a:r>
            <a:r>
              <a:rPr lang="en-US" dirty="0"/>
              <a:t> </a:t>
            </a:r>
            <a:r>
              <a:rPr lang="en-US" dirty="0" err="1"/>
              <a:t>Việt</a:t>
            </a:r>
            <a:r>
              <a:rPr lang="en-US" dirty="0"/>
              <a:t> Nam </a:t>
            </a:r>
            <a:r>
              <a:rPr lang="en-US" dirty="0" err="1"/>
              <a:t>nhằm</a:t>
            </a:r>
            <a:r>
              <a:rPr lang="en-US" dirty="0"/>
              <a:t> </a:t>
            </a:r>
            <a:r>
              <a:rPr lang="en-US" dirty="0" err="1"/>
              <a:t>đảm</a:t>
            </a:r>
            <a:r>
              <a:rPr lang="en-US" dirty="0"/>
              <a:t> </a:t>
            </a:r>
            <a:r>
              <a:rPr lang="en-US" dirty="0" err="1"/>
              <a:t>bảo</a:t>
            </a:r>
            <a:r>
              <a:rPr lang="en-US" dirty="0"/>
              <a:t> </a:t>
            </a:r>
            <a:r>
              <a:rPr lang="en-US" dirty="0" err="1"/>
              <a:t>cho</a:t>
            </a:r>
            <a:r>
              <a:rPr lang="en-US" dirty="0"/>
              <a:t> </a:t>
            </a:r>
            <a:r>
              <a:rPr lang="en-US" dirty="0" err="1"/>
              <a:t>việc</a:t>
            </a:r>
            <a:r>
              <a:rPr lang="en-US" dirty="0"/>
              <a:t> </a:t>
            </a:r>
            <a:r>
              <a:rPr lang="en-US" dirty="0" err="1"/>
              <a:t>xây</a:t>
            </a:r>
            <a:r>
              <a:rPr lang="en-US" dirty="0"/>
              <a:t> d</a:t>
            </a:r>
            <a:r>
              <a:rPr lang="vi-VN" dirty="0"/>
              <a:t>ự</a:t>
            </a:r>
            <a:r>
              <a:rPr lang="en-US" dirty="0" err="1"/>
              <a:t>ng</a:t>
            </a:r>
            <a:r>
              <a:rPr lang="en-US" dirty="0"/>
              <a:t> </a:t>
            </a:r>
            <a:r>
              <a:rPr lang="en-US" dirty="0" err="1"/>
              <a:t>thành</a:t>
            </a:r>
            <a:r>
              <a:rPr lang="en-US" dirty="0"/>
              <a:t> </a:t>
            </a:r>
            <a:r>
              <a:rPr lang="en-US" dirty="0" err="1"/>
              <a:t>công</a:t>
            </a:r>
            <a:r>
              <a:rPr lang="en-US" dirty="0"/>
              <a:t> CNXH </a:t>
            </a:r>
            <a:r>
              <a:rPr lang="vi-VN" dirty="0"/>
              <a:t>ở</a:t>
            </a:r>
            <a:r>
              <a:rPr lang="en-US" dirty="0"/>
              <a:t> </a:t>
            </a:r>
            <a:r>
              <a:rPr lang="en-US" dirty="0" err="1"/>
              <a:t>nư</a:t>
            </a:r>
            <a:r>
              <a:rPr lang="vi-VN" dirty="0"/>
              <a:t>ớ</a:t>
            </a:r>
            <a:r>
              <a:rPr lang="en-US" dirty="0"/>
              <a:t>c ta.</a:t>
            </a:r>
            <a:endParaRPr lang="vi-VN" dirty="0"/>
          </a:p>
        </p:txBody>
      </p:sp>
    </p:spTree>
    <p:extLst>
      <p:ext uri="{BB962C8B-B14F-4D97-AF65-F5344CB8AC3E}">
        <p14:creationId xmlns:p14="http://schemas.microsoft.com/office/powerpoint/2010/main" val="40587974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179565681"/>
              </p:ext>
            </p:extLst>
          </p:nvPr>
        </p:nvGraphicFramePr>
        <p:xfrm>
          <a:off x="611560" y="476672"/>
          <a:ext cx="8064895" cy="5760639"/>
        </p:xfrm>
        <a:graphic>
          <a:graphicData uri="http://schemas.openxmlformats.org/drawingml/2006/table">
            <a:tbl>
              <a:tblPr firstRow="1" firstCol="1" bandRow="1">
                <a:tableStyleId>{5C22544A-7EE6-4342-B048-85BDC9FD1C3A}</a:tableStyleId>
              </a:tblPr>
              <a:tblGrid>
                <a:gridCol w="642640"/>
                <a:gridCol w="7422255"/>
              </a:tblGrid>
              <a:tr h="325459">
                <a:tc>
                  <a:txBody>
                    <a:bodyPr/>
                    <a:lstStyle/>
                    <a:p>
                      <a:pPr algn="ctr">
                        <a:spcAft>
                          <a:spcPts val="0"/>
                        </a:spcAft>
                      </a:pPr>
                      <a:r>
                        <a:rPr lang="en-US" sz="1800" dirty="0" err="1">
                          <a:effectLst/>
                        </a:rPr>
                        <a:t>Stt</a:t>
                      </a:r>
                      <a:endParaRPr lang="vi-VN" sz="1800" dirty="0">
                        <a:effectLst/>
                        <a:latin typeface="VNI-Aptima"/>
                        <a:ea typeface="Times New Roman"/>
                        <a:cs typeface="Times New Roman"/>
                      </a:endParaRPr>
                    </a:p>
                  </a:txBody>
                  <a:tcPr marL="68580" marR="68580" marT="0" marB="0" anchor="ctr"/>
                </a:tc>
                <a:tc>
                  <a:txBody>
                    <a:bodyPr/>
                    <a:lstStyle/>
                    <a:p>
                      <a:pPr algn="ctr">
                        <a:spcAft>
                          <a:spcPts val="0"/>
                        </a:spcAft>
                      </a:pPr>
                      <a:r>
                        <a:rPr lang="en-US" sz="1800">
                          <a:effectLst/>
                        </a:rPr>
                        <a:t>Mục tiêu của môn học</a:t>
                      </a:r>
                      <a:endParaRPr lang="vi-VN" sz="1800">
                        <a:effectLst/>
                        <a:latin typeface="VNI-Aptima"/>
                        <a:ea typeface="Times New Roman"/>
                        <a:cs typeface="Times New Roman"/>
                      </a:endParaRPr>
                    </a:p>
                  </a:txBody>
                  <a:tcPr marL="68580" marR="68580" marT="0" marB="0" anchor="ctr"/>
                </a:tc>
              </a:tr>
              <a:tr h="2327038">
                <a:tc>
                  <a:txBody>
                    <a:bodyPr/>
                    <a:lstStyle/>
                    <a:p>
                      <a:pPr algn="ctr">
                        <a:spcAft>
                          <a:spcPts val="0"/>
                        </a:spcAft>
                      </a:pPr>
                      <a:r>
                        <a:rPr lang="en-US" sz="1800">
                          <a:effectLst/>
                        </a:rPr>
                        <a:t>1.</a:t>
                      </a:r>
                      <a:endParaRPr lang="vi-VN" sz="1800">
                        <a:effectLst/>
                        <a:latin typeface="VNI-Aptima"/>
                        <a:ea typeface="Times New Roman"/>
                        <a:cs typeface="Times New Roman"/>
                      </a:endParaRPr>
                    </a:p>
                  </a:txBody>
                  <a:tcPr marL="68580" marR="68580" marT="0" marB="0" anchor="ctr"/>
                </a:tc>
                <a:tc>
                  <a:txBody>
                    <a:bodyPr/>
                    <a:lstStyle/>
                    <a:p>
                      <a:pPr algn="just">
                        <a:lnSpc>
                          <a:spcPct val="120000"/>
                        </a:lnSpc>
                        <a:spcAft>
                          <a:spcPts val="0"/>
                        </a:spcAft>
                      </a:pPr>
                      <a:r>
                        <a:rPr lang="en-US" sz="1800" dirty="0" err="1">
                          <a:effectLst/>
                        </a:rPr>
                        <a:t>Cung</a:t>
                      </a:r>
                      <a:r>
                        <a:rPr lang="en-US" sz="1800" dirty="0">
                          <a:effectLst/>
                        </a:rPr>
                        <a:t> </a:t>
                      </a:r>
                      <a:r>
                        <a:rPr lang="en-US" sz="1800" dirty="0" err="1">
                          <a:effectLst/>
                        </a:rPr>
                        <a:t>cấp</a:t>
                      </a:r>
                      <a:r>
                        <a:rPr lang="en-US" sz="1800" dirty="0">
                          <a:effectLst/>
                        </a:rPr>
                        <a:t> </a:t>
                      </a:r>
                      <a:r>
                        <a:rPr lang="en-US" sz="1800" dirty="0" err="1">
                          <a:effectLst/>
                        </a:rPr>
                        <a:t>cho</a:t>
                      </a:r>
                      <a:r>
                        <a:rPr lang="en-US" sz="1800" dirty="0">
                          <a:effectLst/>
                        </a:rPr>
                        <a:t> </a:t>
                      </a:r>
                      <a:r>
                        <a:rPr lang="en-US" sz="1800" dirty="0" err="1">
                          <a:effectLst/>
                        </a:rPr>
                        <a:t>sinh</a:t>
                      </a:r>
                      <a:r>
                        <a:rPr lang="en-US" sz="1800" dirty="0">
                          <a:effectLst/>
                        </a:rPr>
                        <a:t> </a:t>
                      </a:r>
                      <a:r>
                        <a:rPr lang="en-US" sz="1800" dirty="0" err="1">
                          <a:effectLst/>
                        </a:rPr>
                        <a:t>viên</a:t>
                      </a:r>
                      <a:r>
                        <a:rPr lang="en-US" sz="1800" dirty="0">
                          <a:effectLst/>
                        </a:rPr>
                        <a:t> </a:t>
                      </a:r>
                      <a:r>
                        <a:rPr lang="en-US" sz="1800" dirty="0" err="1">
                          <a:effectLst/>
                        </a:rPr>
                        <a:t>nh</a:t>
                      </a:r>
                      <a:r>
                        <a:rPr lang="vi-VN" sz="1800" dirty="0">
                          <a:effectLst/>
                        </a:rPr>
                        <a:t>ữ</a:t>
                      </a:r>
                      <a:r>
                        <a:rPr lang="en-US" sz="1800" dirty="0" err="1">
                          <a:effectLst/>
                        </a:rPr>
                        <a:t>ng</a:t>
                      </a:r>
                      <a:r>
                        <a:rPr lang="en-US" sz="1800" dirty="0">
                          <a:effectLst/>
                        </a:rPr>
                        <a:t> </a:t>
                      </a:r>
                      <a:r>
                        <a:rPr lang="en-US" sz="1800" dirty="0" err="1">
                          <a:effectLst/>
                        </a:rPr>
                        <a:t>nội</a:t>
                      </a:r>
                      <a:r>
                        <a:rPr lang="en-US" sz="1800" dirty="0">
                          <a:effectLst/>
                        </a:rPr>
                        <a:t> dung </a:t>
                      </a:r>
                      <a:r>
                        <a:rPr lang="en-US" sz="1800" dirty="0" err="1">
                          <a:effectLst/>
                        </a:rPr>
                        <a:t>cơ</a:t>
                      </a:r>
                      <a:r>
                        <a:rPr lang="en-US" sz="1800" dirty="0">
                          <a:effectLst/>
                        </a:rPr>
                        <a:t> </a:t>
                      </a:r>
                      <a:r>
                        <a:rPr lang="en-US" sz="1800" dirty="0" err="1">
                          <a:effectLst/>
                        </a:rPr>
                        <a:t>bản</a:t>
                      </a:r>
                      <a:r>
                        <a:rPr lang="en-US" sz="1800" dirty="0">
                          <a:effectLst/>
                        </a:rPr>
                        <a:t> </a:t>
                      </a:r>
                      <a:r>
                        <a:rPr lang="en-US" sz="1800" dirty="0" err="1">
                          <a:effectLst/>
                        </a:rPr>
                        <a:t>của</a:t>
                      </a:r>
                      <a:r>
                        <a:rPr lang="en-US" sz="1800" dirty="0">
                          <a:effectLst/>
                        </a:rPr>
                        <a:t> </a:t>
                      </a:r>
                      <a:r>
                        <a:rPr lang="en-US" sz="1800" dirty="0" err="1">
                          <a:effectLst/>
                        </a:rPr>
                        <a:t>đư</a:t>
                      </a:r>
                      <a:r>
                        <a:rPr lang="vi-VN" sz="1800" dirty="0">
                          <a:effectLst/>
                        </a:rPr>
                        <a:t>ờ</a:t>
                      </a:r>
                      <a:r>
                        <a:rPr lang="en-US" sz="1800" dirty="0" err="1">
                          <a:effectLst/>
                        </a:rPr>
                        <a:t>ng</a:t>
                      </a:r>
                      <a:r>
                        <a:rPr lang="en-US" sz="1800" dirty="0">
                          <a:effectLst/>
                        </a:rPr>
                        <a:t> </a:t>
                      </a:r>
                      <a:r>
                        <a:rPr lang="en-US" sz="1800" dirty="0" err="1">
                          <a:effectLst/>
                        </a:rPr>
                        <a:t>lối</a:t>
                      </a:r>
                      <a:r>
                        <a:rPr lang="en-US" sz="1800" dirty="0">
                          <a:effectLst/>
                        </a:rPr>
                        <a:t> </a:t>
                      </a:r>
                      <a:r>
                        <a:rPr lang="en-US" sz="1800" dirty="0" err="1">
                          <a:effectLst/>
                        </a:rPr>
                        <a:t>của</a:t>
                      </a:r>
                      <a:r>
                        <a:rPr lang="en-US" sz="1800" dirty="0">
                          <a:effectLst/>
                        </a:rPr>
                        <a:t> </a:t>
                      </a:r>
                      <a:r>
                        <a:rPr lang="en-US" sz="1800" dirty="0" err="1">
                          <a:effectLst/>
                        </a:rPr>
                        <a:t>Đảng</a:t>
                      </a:r>
                      <a:r>
                        <a:rPr lang="en-US" sz="1800" dirty="0">
                          <a:effectLst/>
                        </a:rPr>
                        <a:t> </a:t>
                      </a:r>
                      <a:r>
                        <a:rPr lang="en-US" sz="1800" dirty="0" err="1">
                          <a:effectLst/>
                        </a:rPr>
                        <a:t>cộng</a:t>
                      </a:r>
                      <a:r>
                        <a:rPr lang="en-US" sz="1800" dirty="0">
                          <a:effectLst/>
                        </a:rPr>
                        <a:t> </a:t>
                      </a:r>
                      <a:r>
                        <a:rPr lang="en-US" sz="1800" dirty="0" err="1">
                          <a:effectLst/>
                        </a:rPr>
                        <a:t>sản</a:t>
                      </a:r>
                      <a:r>
                        <a:rPr lang="en-US" sz="1800" dirty="0">
                          <a:effectLst/>
                        </a:rPr>
                        <a:t> </a:t>
                      </a:r>
                      <a:r>
                        <a:rPr lang="en-US" sz="1800" dirty="0" err="1">
                          <a:effectLst/>
                        </a:rPr>
                        <a:t>Việt</a:t>
                      </a:r>
                      <a:r>
                        <a:rPr lang="en-US" sz="1800" dirty="0">
                          <a:effectLst/>
                        </a:rPr>
                        <a:t> Nam </a:t>
                      </a:r>
                      <a:r>
                        <a:rPr lang="en-US" sz="1800" dirty="0" err="1">
                          <a:effectLst/>
                        </a:rPr>
                        <a:t>trong</a:t>
                      </a:r>
                      <a:r>
                        <a:rPr lang="en-US" sz="1800" dirty="0">
                          <a:effectLst/>
                        </a:rPr>
                        <a:t> </a:t>
                      </a:r>
                      <a:r>
                        <a:rPr lang="en-US" sz="1800" dirty="0" err="1">
                          <a:effectLst/>
                        </a:rPr>
                        <a:t>cách</a:t>
                      </a:r>
                      <a:r>
                        <a:rPr lang="en-US" sz="1800" dirty="0">
                          <a:effectLst/>
                        </a:rPr>
                        <a:t> </a:t>
                      </a:r>
                      <a:r>
                        <a:rPr lang="en-US" sz="1800" dirty="0" err="1">
                          <a:effectLst/>
                        </a:rPr>
                        <a:t>mạng</a:t>
                      </a:r>
                      <a:r>
                        <a:rPr lang="en-US" sz="1800" dirty="0">
                          <a:effectLst/>
                        </a:rPr>
                        <a:t> </a:t>
                      </a:r>
                      <a:r>
                        <a:rPr lang="en-US" sz="1800" dirty="0" err="1">
                          <a:effectLst/>
                        </a:rPr>
                        <a:t>giải</a:t>
                      </a:r>
                      <a:r>
                        <a:rPr lang="en-US" sz="1800" dirty="0">
                          <a:effectLst/>
                        </a:rPr>
                        <a:t> </a:t>
                      </a:r>
                      <a:r>
                        <a:rPr lang="en-US" sz="1800" dirty="0" err="1">
                          <a:effectLst/>
                        </a:rPr>
                        <a:t>phóng</a:t>
                      </a:r>
                      <a:r>
                        <a:rPr lang="en-US" sz="1800" dirty="0">
                          <a:effectLst/>
                        </a:rPr>
                        <a:t> </a:t>
                      </a:r>
                      <a:r>
                        <a:rPr lang="en-US" sz="1800" dirty="0" err="1">
                          <a:effectLst/>
                        </a:rPr>
                        <a:t>dân</a:t>
                      </a:r>
                      <a:r>
                        <a:rPr lang="en-US" sz="1800" dirty="0">
                          <a:effectLst/>
                        </a:rPr>
                        <a:t> </a:t>
                      </a:r>
                      <a:r>
                        <a:rPr lang="en-US" sz="1800" dirty="0" err="1">
                          <a:effectLst/>
                        </a:rPr>
                        <a:t>tộc</a:t>
                      </a:r>
                      <a:r>
                        <a:rPr lang="en-US" sz="1800" dirty="0">
                          <a:effectLst/>
                        </a:rPr>
                        <a:t> </a:t>
                      </a:r>
                      <a:r>
                        <a:rPr lang="en-US" sz="1800" dirty="0" err="1">
                          <a:effectLst/>
                        </a:rPr>
                        <a:t>va</a:t>
                      </a:r>
                      <a:r>
                        <a:rPr lang="en-US" sz="1800" dirty="0">
                          <a:effectLst/>
                        </a:rPr>
                        <a:t>̀ </a:t>
                      </a:r>
                      <a:r>
                        <a:rPr lang="en-US" sz="1800" dirty="0" err="1">
                          <a:effectLst/>
                        </a:rPr>
                        <a:t>cách</a:t>
                      </a:r>
                      <a:r>
                        <a:rPr lang="en-US" sz="1800" dirty="0">
                          <a:effectLst/>
                        </a:rPr>
                        <a:t> </a:t>
                      </a:r>
                      <a:r>
                        <a:rPr lang="en-US" sz="1800" dirty="0" err="1">
                          <a:effectLst/>
                        </a:rPr>
                        <a:t>mạng</a:t>
                      </a:r>
                      <a:r>
                        <a:rPr lang="en-US" sz="1800" dirty="0">
                          <a:effectLst/>
                        </a:rPr>
                        <a:t> XHCN, </a:t>
                      </a:r>
                      <a:r>
                        <a:rPr lang="en-US" sz="1800" dirty="0" err="1">
                          <a:effectLst/>
                        </a:rPr>
                        <a:t>nhất</a:t>
                      </a:r>
                      <a:r>
                        <a:rPr lang="en-US" sz="1800" dirty="0">
                          <a:effectLst/>
                        </a:rPr>
                        <a:t> là </a:t>
                      </a:r>
                      <a:r>
                        <a:rPr lang="en-US" sz="1800" dirty="0" err="1">
                          <a:effectLst/>
                        </a:rPr>
                        <a:t>đư</a:t>
                      </a:r>
                      <a:r>
                        <a:rPr lang="vi-VN" sz="1800" dirty="0">
                          <a:effectLst/>
                        </a:rPr>
                        <a:t>ờ</a:t>
                      </a:r>
                      <a:r>
                        <a:rPr lang="en-US" sz="1800" dirty="0" err="1">
                          <a:effectLst/>
                        </a:rPr>
                        <a:t>ng</a:t>
                      </a:r>
                      <a:r>
                        <a:rPr lang="en-US" sz="1800" dirty="0">
                          <a:effectLst/>
                        </a:rPr>
                        <a:t> </a:t>
                      </a:r>
                      <a:r>
                        <a:rPr lang="en-US" sz="1800" dirty="0" err="1">
                          <a:effectLst/>
                        </a:rPr>
                        <a:t>lối</a:t>
                      </a:r>
                      <a:r>
                        <a:rPr lang="en-US" sz="1800" dirty="0">
                          <a:effectLst/>
                        </a:rPr>
                        <a:t>, </a:t>
                      </a:r>
                      <a:r>
                        <a:rPr lang="en-US" sz="1800" dirty="0" err="1">
                          <a:effectLst/>
                        </a:rPr>
                        <a:t>chu</a:t>
                      </a:r>
                      <a:r>
                        <a:rPr lang="en-US" sz="1800" dirty="0">
                          <a:effectLst/>
                        </a:rPr>
                        <a:t>̉ </a:t>
                      </a:r>
                      <a:r>
                        <a:rPr lang="en-US" sz="1800" dirty="0" err="1">
                          <a:effectLst/>
                        </a:rPr>
                        <a:t>trương</a:t>
                      </a:r>
                      <a:r>
                        <a:rPr lang="en-US" sz="1800" dirty="0">
                          <a:effectLst/>
                        </a:rPr>
                        <a:t> </a:t>
                      </a:r>
                      <a:r>
                        <a:rPr lang="en-US" sz="1800" dirty="0" err="1">
                          <a:effectLst/>
                        </a:rPr>
                        <a:t>của</a:t>
                      </a:r>
                      <a:r>
                        <a:rPr lang="en-US" sz="1800" dirty="0">
                          <a:effectLst/>
                        </a:rPr>
                        <a:t> </a:t>
                      </a:r>
                      <a:r>
                        <a:rPr lang="en-US" sz="1800" dirty="0" err="1">
                          <a:effectLst/>
                        </a:rPr>
                        <a:t>Đảng</a:t>
                      </a:r>
                      <a:r>
                        <a:rPr lang="en-US" sz="1800" dirty="0">
                          <a:effectLst/>
                        </a:rPr>
                        <a:t> </a:t>
                      </a:r>
                      <a:r>
                        <a:rPr lang="en-US" sz="1800" dirty="0" err="1">
                          <a:effectLst/>
                        </a:rPr>
                        <a:t>trong</a:t>
                      </a:r>
                      <a:r>
                        <a:rPr lang="en-US" sz="1800" dirty="0">
                          <a:effectLst/>
                        </a:rPr>
                        <a:t> </a:t>
                      </a:r>
                      <a:r>
                        <a:rPr lang="en-US" sz="1800" dirty="0" err="1">
                          <a:effectLst/>
                        </a:rPr>
                        <a:t>th</a:t>
                      </a:r>
                      <a:r>
                        <a:rPr lang="vi-VN" sz="1800" dirty="0">
                          <a:effectLst/>
                        </a:rPr>
                        <a:t>ờ</a:t>
                      </a:r>
                      <a:r>
                        <a:rPr lang="en-US" sz="1800" dirty="0">
                          <a:effectLst/>
                        </a:rPr>
                        <a:t>i </a:t>
                      </a:r>
                      <a:r>
                        <a:rPr lang="en-US" sz="1800" dirty="0" err="1">
                          <a:effectLst/>
                        </a:rPr>
                        <a:t>ky</a:t>
                      </a:r>
                      <a:r>
                        <a:rPr lang="en-US" sz="1800" dirty="0">
                          <a:effectLst/>
                        </a:rPr>
                        <a:t>̀ </a:t>
                      </a:r>
                      <a:r>
                        <a:rPr lang="en-US" sz="1800" dirty="0" err="1">
                          <a:effectLst/>
                        </a:rPr>
                        <a:t>đổi</a:t>
                      </a:r>
                      <a:r>
                        <a:rPr lang="en-US" sz="1800" dirty="0">
                          <a:effectLst/>
                        </a:rPr>
                        <a:t> m</a:t>
                      </a:r>
                      <a:r>
                        <a:rPr lang="vi-VN" sz="1800" dirty="0">
                          <a:effectLst/>
                        </a:rPr>
                        <a:t>ớ</a:t>
                      </a:r>
                      <a:r>
                        <a:rPr lang="en-US" sz="1800" dirty="0">
                          <a:effectLst/>
                        </a:rPr>
                        <a:t>i </a:t>
                      </a:r>
                      <a:r>
                        <a:rPr lang="en-US" sz="1800" dirty="0" err="1">
                          <a:effectLst/>
                        </a:rPr>
                        <a:t>nhằm</a:t>
                      </a:r>
                      <a:r>
                        <a:rPr lang="en-US" sz="1800" dirty="0">
                          <a:effectLst/>
                        </a:rPr>
                        <a:t> </a:t>
                      </a:r>
                      <a:r>
                        <a:rPr lang="en-US" sz="1800" dirty="0" err="1">
                          <a:effectLst/>
                        </a:rPr>
                        <a:t>trang</a:t>
                      </a:r>
                      <a:r>
                        <a:rPr lang="en-US" sz="1800" dirty="0">
                          <a:effectLst/>
                        </a:rPr>
                        <a:t> bị </a:t>
                      </a:r>
                      <a:r>
                        <a:rPr lang="en-US" sz="1800" dirty="0" err="1">
                          <a:effectLst/>
                        </a:rPr>
                        <a:t>cho</a:t>
                      </a:r>
                      <a:r>
                        <a:rPr lang="en-US" sz="1800" dirty="0">
                          <a:effectLst/>
                        </a:rPr>
                        <a:t> </a:t>
                      </a:r>
                      <a:r>
                        <a:rPr lang="en-US" sz="1800" dirty="0" err="1">
                          <a:effectLst/>
                        </a:rPr>
                        <a:t>sinh</a:t>
                      </a:r>
                      <a:r>
                        <a:rPr lang="en-US" sz="1800" dirty="0">
                          <a:effectLst/>
                        </a:rPr>
                        <a:t> </a:t>
                      </a:r>
                      <a:r>
                        <a:rPr lang="en-US" sz="1800" dirty="0" err="1">
                          <a:effectLst/>
                        </a:rPr>
                        <a:t>viên</a:t>
                      </a:r>
                      <a:r>
                        <a:rPr lang="en-US" sz="1800" dirty="0">
                          <a:effectLst/>
                        </a:rPr>
                        <a:t> </a:t>
                      </a:r>
                      <a:r>
                        <a:rPr lang="en-US" sz="1800" dirty="0" err="1">
                          <a:effectLst/>
                        </a:rPr>
                        <a:t>nh</a:t>
                      </a:r>
                      <a:r>
                        <a:rPr lang="vi-VN" sz="1800" dirty="0">
                          <a:effectLst/>
                        </a:rPr>
                        <a:t>ữ</a:t>
                      </a:r>
                      <a:r>
                        <a:rPr lang="en-US" sz="1800" dirty="0" err="1">
                          <a:effectLst/>
                        </a:rPr>
                        <a:t>ng</a:t>
                      </a:r>
                      <a:r>
                        <a:rPr lang="en-US" sz="1800" dirty="0">
                          <a:effectLst/>
                        </a:rPr>
                        <a:t> </a:t>
                      </a:r>
                      <a:r>
                        <a:rPr lang="en-US" sz="1800" dirty="0" err="1">
                          <a:effectLst/>
                        </a:rPr>
                        <a:t>kiến</a:t>
                      </a:r>
                      <a:r>
                        <a:rPr lang="en-US" sz="1800" dirty="0">
                          <a:effectLst/>
                        </a:rPr>
                        <a:t> </a:t>
                      </a:r>
                      <a:r>
                        <a:rPr lang="en-US" sz="1800" dirty="0" err="1">
                          <a:effectLst/>
                        </a:rPr>
                        <a:t>th</a:t>
                      </a:r>
                      <a:r>
                        <a:rPr lang="vi-VN" sz="1800" dirty="0">
                          <a:effectLst/>
                        </a:rPr>
                        <a:t>ứ</a:t>
                      </a:r>
                      <a:r>
                        <a:rPr lang="en-US" sz="1800" dirty="0">
                          <a:effectLst/>
                        </a:rPr>
                        <a:t>c </a:t>
                      </a:r>
                      <a:r>
                        <a:rPr lang="en-US" sz="1800" dirty="0" err="1">
                          <a:effectLst/>
                        </a:rPr>
                        <a:t>cơ</a:t>
                      </a:r>
                      <a:r>
                        <a:rPr lang="en-US" sz="1800" dirty="0">
                          <a:effectLst/>
                        </a:rPr>
                        <a:t> </a:t>
                      </a:r>
                      <a:r>
                        <a:rPr lang="en-US" sz="1800" dirty="0" err="1">
                          <a:effectLst/>
                        </a:rPr>
                        <a:t>bản</a:t>
                      </a:r>
                      <a:r>
                        <a:rPr lang="en-US" sz="1800" dirty="0">
                          <a:effectLst/>
                        </a:rPr>
                        <a:t> </a:t>
                      </a:r>
                      <a:r>
                        <a:rPr lang="en-US" sz="1800" dirty="0" err="1">
                          <a:effectLst/>
                        </a:rPr>
                        <a:t>vê</a:t>
                      </a:r>
                      <a:r>
                        <a:rPr lang="en-US" sz="1800" dirty="0">
                          <a:effectLst/>
                        </a:rPr>
                        <a:t>̀ </a:t>
                      </a:r>
                      <a:r>
                        <a:rPr lang="en-US" sz="1800" dirty="0" err="1">
                          <a:effectLst/>
                        </a:rPr>
                        <a:t>chính</a:t>
                      </a:r>
                      <a:r>
                        <a:rPr lang="en-US" sz="1800" dirty="0">
                          <a:effectLst/>
                        </a:rPr>
                        <a:t> trị, </a:t>
                      </a:r>
                      <a:r>
                        <a:rPr lang="en-US" sz="1800" dirty="0" err="1">
                          <a:effectLst/>
                        </a:rPr>
                        <a:t>kinh</a:t>
                      </a:r>
                      <a:r>
                        <a:rPr lang="en-US" sz="1800" dirty="0">
                          <a:effectLst/>
                        </a:rPr>
                        <a:t> </a:t>
                      </a:r>
                      <a:r>
                        <a:rPr lang="en-US" sz="1800" dirty="0" err="1">
                          <a:effectLst/>
                        </a:rPr>
                        <a:t>tê</a:t>
                      </a:r>
                      <a:r>
                        <a:rPr lang="en-US" sz="1800" dirty="0">
                          <a:effectLst/>
                        </a:rPr>
                        <a:t>́ </a:t>
                      </a:r>
                      <a:r>
                        <a:rPr lang="en-US" sz="1800" dirty="0" err="1">
                          <a:effectLst/>
                        </a:rPr>
                        <a:t>va</a:t>
                      </a:r>
                      <a:r>
                        <a:rPr lang="en-US" sz="1800" dirty="0">
                          <a:effectLst/>
                        </a:rPr>
                        <a:t>̀ </a:t>
                      </a:r>
                      <a:r>
                        <a:rPr lang="en-US" sz="1800" dirty="0" err="1">
                          <a:effectLst/>
                        </a:rPr>
                        <a:t>xa</a:t>
                      </a:r>
                      <a:r>
                        <a:rPr lang="en-US" sz="1800" dirty="0">
                          <a:effectLst/>
                        </a:rPr>
                        <a:t>̃ </a:t>
                      </a:r>
                      <a:r>
                        <a:rPr lang="en-US" sz="1800" dirty="0" err="1">
                          <a:effectLst/>
                        </a:rPr>
                        <a:t>hội</a:t>
                      </a:r>
                      <a:r>
                        <a:rPr lang="en-US" sz="1800" dirty="0">
                          <a:effectLst/>
                        </a:rPr>
                        <a:t> </a:t>
                      </a:r>
                      <a:r>
                        <a:rPr lang="en-US" sz="1800" dirty="0" err="1">
                          <a:effectLst/>
                        </a:rPr>
                        <a:t>phục</a:t>
                      </a:r>
                      <a:r>
                        <a:rPr lang="en-US" sz="1800" dirty="0">
                          <a:effectLst/>
                        </a:rPr>
                        <a:t> vụ </a:t>
                      </a:r>
                      <a:r>
                        <a:rPr lang="en-US" sz="1800" dirty="0" err="1">
                          <a:effectLst/>
                        </a:rPr>
                        <a:t>cho</a:t>
                      </a:r>
                      <a:r>
                        <a:rPr lang="en-US" sz="1800" dirty="0">
                          <a:effectLst/>
                        </a:rPr>
                        <a:t> </a:t>
                      </a:r>
                      <a:r>
                        <a:rPr lang="en-US" sz="1800" dirty="0" err="1">
                          <a:effectLst/>
                        </a:rPr>
                        <a:t>cuộc</a:t>
                      </a:r>
                      <a:r>
                        <a:rPr lang="en-US" sz="1800" dirty="0">
                          <a:effectLst/>
                        </a:rPr>
                        <a:t> </a:t>
                      </a:r>
                      <a:r>
                        <a:rPr lang="en-US" sz="1800" dirty="0" err="1">
                          <a:effectLst/>
                        </a:rPr>
                        <a:t>sống</a:t>
                      </a:r>
                      <a:r>
                        <a:rPr lang="en-US" sz="1800" dirty="0">
                          <a:effectLst/>
                        </a:rPr>
                        <a:t>, </a:t>
                      </a:r>
                      <a:r>
                        <a:rPr lang="en-US" sz="1800" dirty="0" err="1">
                          <a:effectLst/>
                        </a:rPr>
                        <a:t>học</a:t>
                      </a:r>
                      <a:r>
                        <a:rPr lang="en-US" sz="1800" dirty="0">
                          <a:effectLst/>
                        </a:rPr>
                        <a:t> </a:t>
                      </a:r>
                      <a:r>
                        <a:rPr lang="en-US" sz="1800" dirty="0" err="1">
                          <a:effectLst/>
                        </a:rPr>
                        <a:t>tập</a:t>
                      </a:r>
                      <a:r>
                        <a:rPr lang="en-US" sz="1800" dirty="0">
                          <a:effectLst/>
                        </a:rPr>
                        <a:t> </a:t>
                      </a:r>
                      <a:r>
                        <a:rPr lang="en-US" sz="1800" dirty="0" err="1">
                          <a:effectLst/>
                        </a:rPr>
                        <a:t>va</a:t>
                      </a:r>
                      <a:r>
                        <a:rPr lang="en-US" sz="1800" dirty="0">
                          <a:effectLst/>
                        </a:rPr>
                        <a:t>̀ </a:t>
                      </a:r>
                      <a:r>
                        <a:rPr lang="en-US" sz="1800" dirty="0" err="1">
                          <a:effectLst/>
                        </a:rPr>
                        <a:t>công</a:t>
                      </a:r>
                      <a:r>
                        <a:rPr lang="en-US" sz="1800" dirty="0">
                          <a:effectLst/>
                        </a:rPr>
                        <a:t> </a:t>
                      </a:r>
                      <a:r>
                        <a:rPr lang="en-US" sz="1800" dirty="0" err="1">
                          <a:effectLst/>
                        </a:rPr>
                        <a:t>tác</a:t>
                      </a:r>
                      <a:r>
                        <a:rPr lang="en-US" sz="1800" dirty="0">
                          <a:effectLst/>
                        </a:rPr>
                        <a:t>.</a:t>
                      </a:r>
                      <a:endParaRPr lang="vi-VN" sz="1800" dirty="0">
                        <a:effectLst/>
                        <a:latin typeface="VNI-Aptima"/>
                        <a:ea typeface="Times New Roman"/>
                        <a:cs typeface="Times New Roman"/>
                      </a:endParaRPr>
                    </a:p>
                  </a:txBody>
                  <a:tcPr marL="68580" marR="68580" marT="0" marB="0" anchor="ctr"/>
                </a:tc>
              </a:tr>
              <a:tr h="3108142">
                <a:tc>
                  <a:txBody>
                    <a:bodyPr/>
                    <a:lstStyle/>
                    <a:p>
                      <a:pPr algn="ctr">
                        <a:spcAft>
                          <a:spcPts val="0"/>
                        </a:spcAft>
                      </a:pPr>
                      <a:r>
                        <a:rPr lang="en-US" sz="1800">
                          <a:effectLst/>
                        </a:rPr>
                        <a:t>2.</a:t>
                      </a:r>
                      <a:endParaRPr lang="vi-VN" sz="1800">
                        <a:effectLst/>
                        <a:latin typeface="VNI-Aptima"/>
                        <a:ea typeface="Times New Roman"/>
                        <a:cs typeface="Times New Roman"/>
                      </a:endParaRPr>
                    </a:p>
                  </a:txBody>
                  <a:tcPr marL="68580" marR="68580" marT="0" marB="0" anchor="ctr"/>
                </a:tc>
                <a:tc>
                  <a:txBody>
                    <a:bodyPr/>
                    <a:lstStyle/>
                    <a:p>
                      <a:pPr algn="just">
                        <a:lnSpc>
                          <a:spcPct val="120000"/>
                        </a:lnSpc>
                        <a:spcAft>
                          <a:spcPts val="0"/>
                        </a:spcAft>
                        <a:tabLst>
                          <a:tab pos="609600" algn="l"/>
                        </a:tabLst>
                      </a:pPr>
                      <a:r>
                        <a:rPr lang="en-US" sz="1800" dirty="0" err="1">
                          <a:effectLst/>
                        </a:rPr>
                        <a:t>Bồi</a:t>
                      </a:r>
                      <a:r>
                        <a:rPr lang="en-US" sz="1800" dirty="0">
                          <a:effectLst/>
                        </a:rPr>
                        <a:t> </a:t>
                      </a:r>
                      <a:r>
                        <a:rPr lang="en-US" sz="1800" dirty="0" err="1">
                          <a:effectLst/>
                        </a:rPr>
                        <a:t>dư</a:t>
                      </a:r>
                      <a:r>
                        <a:rPr lang="vi-VN" sz="1800" dirty="0">
                          <a:effectLst/>
                        </a:rPr>
                        <a:t>ỡ</a:t>
                      </a:r>
                      <a:r>
                        <a:rPr lang="en-US" sz="1800" dirty="0" err="1">
                          <a:effectLst/>
                        </a:rPr>
                        <a:t>ng</a:t>
                      </a:r>
                      <a:r>
                        <a:rPr lang="en-US" sz="1800" dirty="0">
                          <a:effectLst/>
                        </a:rPr>
                        <a:t> </a:t>
                      </a:r>
                      <a:r>
                        <a:rPr lang="en-US" sz="1800" dirty="0" err="1">
                          <a:effectLst/>
                        </a:rPr>
                        <a:t>cho</a:t>
                      </a:r>
                      <a:r>
                        <a:rPr lang="en-US" sz="1800" dirty="0">
                          <a:effectLst/>
                        </a:rPr>
                        <a:t> </a:t>
                      </a:r>
                      <a:r>
                        <a:rPr lang="en-US" sz="1800" dirty="0" err="1">
                          <a:effectLst/>
                        </a:rPr>
                        <a:t>sinh</a:t>
                      </a:r>
                      <a:r>
                        <a:rPr lang="en-US" sz="1800" dirty="0">
                          <a:effectLst/>
                        </a:rPr>
                        <a:t> </a:t>
                      </a:r>
                      <a:r>
                        <a:rPr lang="en-US" sz="1800" dirty="0" err="1">
                          <a:effectLst/>
                        </a:rPr>
                        <a:t>viên</a:t>
                      </a:r>
                      <a:r>
                        <a:rPr lang="en-US" sz="1800" dirty="0">
                          <a:effectLst/>
                        </a:rPr>
                        <a:t> </a:t>
                      </a:r>
                      <a:r>
                        <a:rPr lang="en-US" sz="1800" dirty="0" err="1">
                          <a:effectLst/>
                        </a:rPr>
                        <a:t>niềm</a:t>
                      </a:r>
                      <a:r>
                        <a:rPr lang="en-US" sz="1800" dirty="0">
                          <a:effectLst/>
                        </a:rPr>
                        <a:t> tin </a:t>
                      </a:r>
                      <a:r>
                        <a:rPr lang="en-US" sz="1800" dirty="0" err="1">
                          <a:effectLst/>
                        </a:rPr>
                        <a:t>vào</a:t>
                      </a:r>
                      <a:r>
                        <a:rPr lang="en-US" sz="1800" dirty="0">
                          <a:effectLst/>
                        </a:rPr>
                        <a:t> s</a:t>
                      </a:r>
                      <a:r>
                        <a:rPr lang="vi-VN" sz="1800" dirty="0">
                          <a:effectLst/>
                        </a:rPr>
                        <a:t>ự</a:t>
                      </a:r>
                      <a:r>
                        <a:rPr lang="en-US" sz="1800" dirty="0">
                          <a:effectLst/>
                        </a:rPr>
                        <a:t> </a:t>
                      </a:r>
                      <a:r>
                        <a:rPr lang="en-US" sz="1800" dirty="0" err="1">
                          <a:effectLst/>
                        </a:rPr>
                        <a:t>lãnh</a:t>
                      </a:r>
                      <a:r>
                        <a:rPr lang="en-US" sz="1800" dirty="0">
                          <a:effectLst/>
                        </a:rPr>
                        <a:t> </a:t>
                      </a:r>
                      <a:r>
                        <a:rPr lang="en-US" sz="1800" dirty="0" err="1">
                          <a:effectLst/>
                        </a:rPr>
                        <a:t>đạo</a:t>
                      </a:r>
                      <a:r>
                        <a:rPr lang="en-US" sz="1800" dirty="0">
                          <a:effectLst/>
                        </a:rPr>
                        <a:t> </a:t>
                      </a:r>
                      <a:r>
                        <a:rPr lang="en-US" sz="1800" dirty="0" err="1">
                          <a:effectLst/>
                        </a:rPr>
                        <a:t>của</a:t>
                      </a:r>
                      <a:r>
                        <a:rPr lang="en-US" sz="1800" dirty="0">
                          <a:effectLst/>
                        </a:rPr>
                        <a:t> </a:t>
                      </a:r>
                      <a:r>
                        <a:rPr lang="en-US" sz="1800" dirty="0" err="1">
                          <a:effectLst/>
                        </a:rPr>
                        <a:t>Đảng</a:t>
                      </a:r>
                      <a:r>
                        <a:rPr lang="en-US" sz="1800" dirty="0">
                          <a:effectLst/>
                        </a:rPr>
                        <a:t>, s</a:t>
                      </a:r>
                      <a:r>
                        <a:rPr lang="vi-VN" sz="1800" dirty="0">
                          <a:effectLst/>
                        </a:rPr>
                        <a:t>ự</a:t>
                      </a:r>
                      <a:r>
                        <a:rPr lang="en-US" sz="1800" dirty="0">
                          <a:effectLst/>
                        </a:rPr>
                        <a:t> </a:t>
                      </a:r>
                      <a:r>
                        <a:rPr lang="en-US" sz="1800" dirty="0" err="1">
                          <a:effectLst/>
                        </a:rPr>
                        <a:t>tất</a:t>
                      </a:r>
                      <a:r>
                        <a:rPr lang="en-US" sz="1800" dirty="0">
                          <a:effectLst/>
                        </a:rPr>
                        <a:t> </a:t>
                      </a:r>
                      <a:r>
                        <a:rPr lang="en-US" sz="1800" dirty="0" err="1">
                          <a:effectLst/>
                        </a:rPr>
                        <a:t>thắng</a:t>
                      </a:r>
                      <a:r>
                        <a:rPr lang="en-US" sz="1800" dirty="0">
                          <a:effectLst/>
                        </a:rPr>
                        <a:t> </a:t>
                      </a:r>
                      <a:r>
                        <a:rPr lang="en-US" sz="1800" dirty="0" err="1">
                          <a:effectLst/>
                        </a:rPr>
                        <a:t>của</a:t>
                      </a:r>
                      <a:r>
                        <a:rPr lang="en-US" sz="1800" dirty="0">
                          <a:effectLst/>
                        </a:rPr>
                        <a:t> </a:t>
                      </a:r>
                      <a:r>
                        <a:rPr lang="en-US" sz="1800" dirty="0" err="1">
                          <a:effectLst/>
                        </a:rPr>
                        <a:t>cách</a:t>
                      </a:r>
                      <a:r>
                        <a:rPr lang="en-US" sz="1800" dirty="0">
                          <a:effectLst/>
                        </a:rPr>
                        <a:t> </a:t>
                      </a:r>
                      <a:r>
                        <a:rPr lang="en-US" sz="1800" dirty="0" err="1">
                          <a:effectLst/>
                        </a:rPr>
                        <a:t>mạng</a:t>
                      </a:r>
                      <a:r>
                        <a:rPr lang="en-US" sz="1800" dirty="0">
                          <a:effectLst/>
                        </a:rPr>
                        <a:t> </a:t>
                      </a:r>
                      <a:r>
                        <a:rPr lang="en-US" sz="1800" dirty="0" err="1">
                          <a:effectLst/>
                        </a:rPr>
                        <a:t>Việt</a:t>
                      </a:r>
                      <a:r>
                        <a:rPr lang="en-US" sz="1800" dirty="0">
                          <a:effectLst/>
                        </a:rPr>
                        <a:t> Nam, </a:t>
                      </a:r>
                      <a:r>
                        <a:rPr lang="en-US" sz="1800" dirty="0" err="1">
                          <a:effectLst/>
                        </a:rPr>
                        <a:t>góp</a:t>
                      </a:r>
                      <a:r>
                        <a:rPr lang="en-US" sz="1800" dirty="0">
                          <a:effectLst/>
                        </a:rPr>
                        <a:t> </a:t>
                      </a:r>
                      <a:r>
                        <a:rPr lang="en-US" sz="1800" dirty="0" err="1">
                          <a:effectLst/>
                        </a:rPr>
                        <a:t>phần</a:t>
                      </a:r>
                      <a:r>
                        <a:rPr lang="en-US" sz="1800" dirty="0">
                          <a:effectLst/>
                        </a:rPr>
                        <a:t> </a:t>
                      </a:r>
                      <a:r>
                        <a:rPr lang="en-US" sz="1800" dirty="0" err="1">
                          <a:effectLst/>
                        </a:rPr>
                        <a:t>nâng</a:t>
                      </a:r>
                      <a:r>
                        <a:rPr lang="en-US" sz="1800" dirty="0">
                          <a:effectLst/>
                        </a:rPr>
                        <a:t> </a:t>
                      </a:r>
                      <a:r>
                        <a:rPr lang="en-US" sz="1800" dirty="0" err="1">
                          <a:effectLst/>
                        </a:rPr>
                        <a:t>cao</a:t>
                      </a:r>
                      <a:r>
                        <a:rPr lang="en-US" sz="1800" dirty="0">
                          <a:effectLst/>
                        </a:rPr>
                        <a:t> ý </a:t>
                      </a:r>
                      <a:r>
                        <a:rPr lang="en-US" sz="1800" dirty="0" err="1">
                          <a:effectLst/>
                        </a:rPr>
                        <a:t>th</a:t>
                      </a:r>
                      <a:r>
                        <a:rPr lang="vi-VN" sz="1800" dirty="0">
                          <a:effectLst/>
                        </a:rPr>
                        <a:t>ứ</a:t>
                      </a:r>
                      <a:r>
                        <a:rPr lang="en-US" sz="1800" dirty="0">
                          <a:effectLst/>
                        </a:rPr>
                        <a:t>c </a:t>
                      </a:r>
                      <a:r>
                        <a:rPr lang="en-US" sz="1800" dirty="0" err="1">
                          <a:effectLst/>
                        </a:rPr>
                        <a:t>trách</a:t>
                      </a:r>
                      <a:r>
                        <a:rPr lang="en-US" sz="1800" dirty="0">
                          <a:effectLst/>
                        </a:rPr>
                        <a:t> </a:t>
                      </a:r>
                      <a:r>
                        <a:rPr lang="en-US" sz="1800" dirty="0" err="1">
                          <a:effectLst/>
                        </a:rPr>
                        <a:t>nhiệm</a:t>
                      </a:r>
                      <a:r>
                        <a:rPr lang="en-US" sz="1800" dirty="0">
                          <a:effectLst/>
                        </a:rPr>
                        <a:t> </a:t>
                      </a:r>
                      <a:r>
                        <a:rPr lang="en-US" sz="1800" dirty="0" err="1">
                          <a:effectLst/>
                        </a:rPr>
                        <a:t>của</a:t>
                      </a:r>
                      <a:r>
                        <a:rPr lang="en-US" sz="1800" dirty="0">
                          <a:effectLst/>
                        </a:rPr>
                        <a:t> </a:t>
                      </a:r>
                      <a:r>
                        <a:rPr lang="en-US" sz="1800" dirty="0" err="1">
                          <a:effectLst/>
                        </a:rPr>
                        <a:t>mỗi</a:t>
                      </a:r>
                      <a:r>
                        <a:rPr lang="en-US" sz="1800" dirty="0">
                          <a:effectLst/>
                        </a:rPr>
                        <a:t> </a:t>
                      </a:r>
                      <a:r>
                        <a:rPr lang="en-US" sz="1800" dirty="0" err="1">
                          <a:effectLst/>
                        </a:rPr>
                        <a:t>ngư</a:t>
                      </a:r>
                      <a:r>
                        <a:rPr lang="vi-VN" sz="1800" dirty="0">
                          <a:effectLst/>
                        </a:rPr>
                        <a:t>ờ</a:t>
                      </a:r>
                      <a:r>
                        <a:rPr lang="en-US" sz="1800" dirty="0">
                          <a:effectLst/>
                        </a:rPr>
                        <a:t>i </a:t>
                      </a:r>
                      <a:r>
                        <a:rPr lang="en-US" sz="1800" dirty="0" err="1">
                          <a:effectLst/>
                        </a:rPr>
                        <a:t>trư</a:t>
                      </a:r>
                      <a:r>
                        <a:rPr lang="vi-VN" sz="1800" dirty="0">
                          <a:effectLst/>
                        </a:rPr>
                        <a:t>ớ</a:t>
                      </a:r>
                      <a:r>
                        <a:rPr lang="en-US" sz="1800" dirty="0">
                          <a:effectLst/>
                        </a:rPr>
                        <a:t>c </a:t>
                      </a:r>
                      <a:r>
                        <a:rPr lang="en-US" sz="1800" dirty="0" err="1">
                          <a:effectLst/>
                        </a:rPr>
                        <a:t>nh</a:t>
                      </a:r>
                      <a:r>
                        <a:rPr lang="vi-VN" sz="1800" dirty="0">
                          <a:effectLst/>
                        </a:rPr>
                        <a:t>ữ</a:t>
                      </a:r>
                      <a:r>
                        <a:rPr lang="en-US" sz="1800" dirty="0" err="1">
                          <a:effectLst/>
                        </a:rPr>
                        <a:t>ng</a:t>
                      </a:r>
                      <a:r>
                        <a:rPr lang="en-US" sz="1800" dirty="0">
                          <a:effectLst/>
                        </a:rPr>
                        <a:t> </a:t>
                      </a:r>
                      <a:r>
                        <a:rPr lang="en-US" sz="1800" dirty="0" err="1">
                          <a:effectLst/>
                        </a:rPr>
                        <a:t>nhiệm</a:t>
                      </a:r>
                      <a:r>
                        <a:rPr lang="en-US" sz="1800" dirty="0">
                          <a:effectLst/>
                        </a:rPr>
                        <a:t> vụ </a:t>
                      </a:r>
                      <a:r>
                        <a:rPr lang="en-US" sz="1800" dirty="0" err="1">
                          <a:effectLst/>
                        </a:rPr>
                        <a:t>trọng</a:t>
                      </a:r>
                      <a:r>
                        <a:rPr lang="en-US" sz="1800" dirty="0">
                          <a:effectLst/>
                        </a:rPr>
                        <a:t> </a:t>
                      </a:r>
                      <a:r>
                        <a:rPr lang="en-US" sz="1800" dirty="0" err="1">
                          <a:effectLst/>
                        </a:rPr>
                        <a:t>đại</a:t>
                      </a:r>
                      <a:r>
                        <a:rPr lang="en-US" sz="1800" dirty="0">
                          <a:effectLst/>
                        </a:rPr>
                        <a:t> </a:t>
                      </a:r>
                      <a:r>
                        <a:rPr lang="en-US" sz="1800" dirty="0" err="1">
                          <a:effectLst/>
                        </a:rPr>
                        <a:t>của</a:t>
                      </a:r>
                      <a:r>
                        <a:rPr lang="en-US" sz="1800" dirty="0">
                          <a:effectLst/>
                        </a:rPr>
                        <a:t> </a:t>
                      </a:r>
                      <a:r>
                        <a:rPr lang="en-US" sz="1800" dirty="0" err="1">
                          <a:effectLst/>
                        </a:rPr>
                        <a:t>đất</a:t>
                      </a:r>
                      <a:r>
                        <a:rPr lang="en-US" sz="1800" dirty="0">
                          <a:effectLst/>
                        </a:rPr>
                        <a:t> </a:t>
                      </a:r>
                      <a:r>
                        <a:rPr lang="en-US" sz="1800" dirty="0" err="1">
                          <a:effectLst/>
                        </a:rPr>
                        <a:t>nư</a:t>
                      </a:r>
                      <a:r>
                        <a:rPr lang="vi-VN" sz="1800" dirty="0">
                          <a:effectLst/>
                        </a:rPr>
                        <a:t>ớ</a:t>
                      </a:r>
                      <a:r>
                        <a:rPr lang="en-US" sz="1800" dirty="0">
                          <a:effectLst/>
                        </a:rPr>
                        <a:t>c, qua </a:t>
                      </a:r>
                      <a:r>
                        <a:rPr lang="en-US" sz="1800" dirty="0" err="1">
                          <a:effectLst/>
                        </a:rPr>
                        <a:t>đo</a:t>
                      </a:r>
                      <a:r>
                        <a:rPr lang="en-US" sz="1800" dirty="0">
                          <a:effectLst/>
                        </a:rPr>
                        <a:t>́ </a:t>
                      </a:r>
                      <a:r>
                        <a:rPr lang="en-US" sz="1800" dirty="0" err="1">
                          <a:effectLst/>
                        </a:rPr>
                        <a:t>giúp</a:t>
                      </a:r>
                      <a:r>
                        <a:rPr lang="en-US" sz="1800" dirty="0">
                          <a:effectLst/>
                        </a:rPr>
                        <a:t> </a:t>
                      </a:r>
                      <a:r>
                        <a:rPr lang="en-US" sz="1800" dirty="0" err="1">
                          <a:effectLst/>
                        </a:rPr>
                        <a:t>cho</a:t>
                      </a:r>
                      <a:r>
                        <a:rPr lang="en-US" sz="1800" dirty="0">
                          <a:effectLst/>
                        </a:rPr>
                        <a:t> </a:t>
                      </a:r>
                      <a:r>
                        <a:rPr lang="en-US" sz="1800" dirty="0" err="1">
                          <a:effectLst/>
                        </a:rPr>
                        <a:t>sinh</a:t>
                      </a:r>
                      <a:r>
                        <a:rPr lang="en-US" sz="1800" dirty="0">
                          <a:effectLst/>
                        </a:rPr>
                        <a:t> </a:t>
                      </a:r>
                      <a:r>
                        <a:rPr lang="en-US" sz="1800" dirty="0" err="1">
                          <a:effectLst/>
                        </a:rPr>
                        <a:t>viên</a:t>
                      </a:r>
                      <a:r>
                        <a:rPr lang="en-US" sz="1800" dirty="0">
                          <a:effectLst/>
                        </a:rPr>
                        <a:t> </a:t>
                      </a:r>
                      <a:r>
                        <a:rPr lang="en-US" sz="1800" dirty="0" err="1">
                          <a:effectLst/>
                        </a:rPr>
                        <a:t>vận</a:t>
                      </a:r>
                      <a:r>
                        <a:rPr lang="en-US" sz="1800" dirty="0">
                          <a:effectLst/>
                        </a:rPr>
                        <a:t> </a:t>
                      </a:r>
                      <a:r>
                        <a:rPr lang="en-US" sz="1800" dirty="0" err="1">
                          <a:effectLst/>
                        </a:rPr>
                        <a:t>dụng</a:t>
                      </a:r>
                      <a:r>
                        <a:rPr lang="en-US" sz="1800" dirty="0">
                          <a:effectLst/>
                        </a:rPr>
                        <a:t> </a:t>
                      </a:r>
                      <a:r>
                        <a:rPr lang="en-US" sz="1800" dirty="0" err="1">
                          <a:effectLst/>
                        </a:rPr>
                        <a:t>nh</a:t>
                      </a:r>
                      <a:r>
                        <a:rPr lang="vi-VN" sz="1800" dirty="0">
                          <a:effectLst/>
                        </a:rPr>
                        <a:t>ữ</a:t>
                      </a:r>
                      <a:r>
                        <a:rPr lang="en-US" sz="1800" dirty="0" err="1">
                          <a:effectLst/>
                        </a:rPr>
                        <a:t>ng</a:t>
                      </a:r>
                      <a:r>
                        <a:rPr lang="en-US" sz="1800" dirty="0">
                          <a:effectLst/>
                        </a:rPr>
                        <a:t> </a:t>
                      </a:r>
                      <a:r>
                        <a:rPr lang="en-US" sz="1800" dirty="0" err="1">
                          <a:effectLst/>
                        </a:rPr>
                        <a:t>kiến</a:t>
                      </a:r>
                      <a:r>
                        <a:rPr lang="en-US" sz="1800" dirty="0">
                          <a:effectLst/>
                        </a:rPr>
                        <a:t> </a:t>
                      </a:r>
                      <a:r>
                        <a:rPr lang="en-US" sz="1800" dirty="0" err="1">
                          <a:effectLst/>
                        </a:rPr>
                        <a:t>th</a:t>
                      </a:r>
                      <a:r>
                        <a:rPr lang="vi-VN" sz="1800" dirty="0">
                          <a:effectLst/>
                        </a:rPr>
                        <a:t>ứ</a:t>
                      </a:r>
                      <a:r>
                        <a:rPr lang="en-US" sz="1800" dirty="0">
                          <a:effectLst/>
                        </a:rPr>
                        <a:t>c </a:t>
                      </a:r>
                      <a:r>
                        <a:rPr lang="en-US" sz="1800" dirty="0" err="1">
                          <a:effectLst/>
                        </a:rPr>
                        <a:t>chuyên</a:t>
                      </a:r>
                      <a:r>
                        <a:rPr lang="en-US" sz="1800" dirty="0">
                          <a:effectLst/>
                        </a:rPr>
                        <a:t> </a:t>
                      </a:r>
                      <a:r>
                        <a:rPr lang="en-US" sz="1800" dirty="0" err="1">
                          <a:effectLst/>
                        </a:rPr>
                        <a:t>ngành</a:t>
                      </a:r>
                      <a:r>
                        <a:rPr lang="en-US" sz="1800" dirty="0">
                          <a:effectLst/>
                        </a:rPr>
                        <a:t> </a:t>
                      </a:r>
                      <a:r>
                        <a:rPr lang="en-US" sz="1800" dirty="0" err="1">
                          <a:effectLst/>
                        </a:rPr>
                        <a:t>một</a:t>
                      </a:r>
                      <a:r>
                        <a:rPr lang="en-US" sz="1800" dirty="0">
                          <a:effectLst/>
                        </a:rPr>
                        <a:t> </a:t>
                      </a:r>
                      <a:r>
                        <a:rPr lang="en-US" sz="1800" dirty="0" err="1">
                          <a:effectLst/>
                        </a:rPr>
                        <a:t>cách</a:t>
                      </a:r>
                      <a:r>
                        <a:rPr lang="en-US" sz="1800" dirty="0">
                          <a:effectLst/>
                        </a:rPr>
                        <a:t> </a:t>
                      </a:r>
                      <a:r>
                        <a:rPr lang="en-US" sz="1800" dirty="0" err="1">
                          <a:effectLst/>
                        </a:rPr>
                        <a:t>chu</a:t>
                      </a:r>
                      <a:r>
                        <a:rPr lang="en-US" sz="1800" dirty="0">
                          <a:effectLst/>
                        </a:rPr>
                        <a:t>̉ </a:t>
                      </a:r>
                      <a:r>
                        <a:rPr lang="en-US" sz="1800" dirty="0" err="1">
                          <a:effectLst/>
                        </a:rPr>
                        <a:t>động</a:t>
                      </a:r>
                      <a:r>
                        <a:rPr lang="en-US" sz="1800" dirty="0">
                          <a:effectLst/>
                        </a:rPr>
                        <a:t>, </a:t>
                      </a:r>
                      <a:r>
                        <a:rPr lang="en-US" sz="1800" dirty="0" err="1">
                          <a:effectLst/>
                        </a:rPr>
                        <a:t>năng</a:t>
                      </a:r>
                      <a:r>
                        <a:rPr lang="en-US" sz="1800" dirty="0">
                          <a:effectLst/>
                        </a:rPr>
                        <a:t> </a:t>
                      </a:r>
                      <a:r>
                        <a:rPr lang="en-US" sz="1800" dirty="0" err="1">
                          <a:effectLst/>
                        </a:rPr>
                        <a:t>động</a:t>
                      </a:r>
                      <a:r>
                        <a:rPr lang="en-US" sz="1800" dirty="0">
                          <a:effectLst/>
                        </a:rPr>
                        <a:t>, </a:t>
                      </a:r>
                      <a:r>
                        <a:rPr lang="en-US" sz="1800" dirty="0" err="1">
                          <a:effectLst/>
                        </a:rPr>
                        <a:t>sáng</a:t>
                      </a:r>
                      <a:r>
                        <a:rPr lang="en-US" sz="1800" dirty="0">
                          <a:effectLst/>
                        </a:rPr>
                        <a:t> </a:t>
                      </a:r>
                      <a:r>
                        <a:rPr lang="en-US" sz="1800" dirty="0" err="1">
                          <a:effectLst/>
                        </a:rPr>
                        <a:t>tạo</a:t>
                      </a:r>
                      <a:r>
                        <a:rPr lang="en-US" sz="1800" dirty="0">
                          <a:effectLst/>
                        </a:rPr>
                        <a:t> </a:t>
                      </a:r>
                      <a:r>
                        <a:rPr lang="en-US" sz="1800" dirty="0" err="1">
                          <a:effectLst/>
                        </a:rPr>
                        <a:t>va</a:t>
                      </a:r>
                      <a:r>
                        <a:rPr lang="en-US" sz="1800" dirty="0">
                          <a:effectLst/>
                        </a:rPr>
                        <a:t>̀ </a:t>
                      </a:r>
                      <a:r>
                        <a:rPr lang="en-US" sz="1800" dirty="0" err="1">
                          <a:effectLst/>
                        </a:rPr>
                        <a:t>tích</a:t>
                      </a:r>
                      <a:r>
                        <a:rPr lang="en-US" sz="1800" dirty="0">
                          <a:effectLst/>
                        </a:rPr>
                        <a:t> c</a:t>
                      </a:r>
                      <a:r>
                        <a:rPr lang="vi-VN" sz="1800" dirty="0">
                          <a:effectLst/>
                        </a:rPr>
                        <a:t>ự</a:t>
                      </a:r>
                      <a:r>
                        <a:rPr lang="en-US" sz="1800" dirty="0">
                          <a:effectLst/>
                        </a:rPr>
                        <a:t>c </a:t>
                      </a:r>
                      <a:r>
                        <a:rPr lang="en-US" sz="1800" dirty="0" err="1">
                          <a:effectLst/>
                        </a:rPr>
                        <a:t>trong</a:t>
                      </a:r>
                      <a:r>
                        <a:rPr lang="en-US" sz="1800" dirty="0">
                          <a:effectLst/>
                        </a:rPr>
                        <a:t> </a:t>
                      </a:r>
                      <a:r>
                        <a:rPr lang="en-US" sz="1800" dirty="0" err="1">
                          <a:effectLst/>
                        </a:rPr>
                        <a:t>việc</a:t>
                      </a:r>
                      <a:r>
                        <a:rPr lang="en-US" sz="1800" dirty="0">
                          <a:effectLst/>
                        </a:rPr>
                        <a:t> </a:t>
                      </a:r>
                      <a:r>
                        <a:rPr lang="en-US" sz="1800" dirty="0" err="1">
                          <a:effectLst/>
                        </a:rPr>
                        <a:t>giải</a:t>
                      </a:r>
                      <a:r>
                        <a:rPr lang="en-US" sz="1800" dirty="0">
                          <a:effectLst/>
                        </a:rPr>
                        <a:t> </a:t>
                      </a:r>
                      <a:r>
                        <a:rPr lang="en-US" sz="1800" dirty="0" err="1">
                          <a:effectLst/>
                        </a:rPr>
                        <a:t>quyết</a:t>
                      </a:r>
                      <a:r>
                        <a:rPr lang="en-US" sz="1800" dirty="0">
                          <a:effectLst/>
                        </a:rPr>
                        <a:t> </a:t>
                      </a:r>
                      <a:r>
                        <a:rPr lang="en-US" sz="1800" dirty="0" err="1">
                          <a:effectLst/>
                        </a:rPr>
                        <a:t>nh</a:t>
                      </a:r>
                      <a:r>
                        <a:rPr lang="vi-VN" sz="1800" dirty="0">
                          <a:effectLst/>
                        </a:rPr>
                        <a:t>ữ</a:t>
                      </a:r>
                      <a:r>
                        <a:rPr lang="en-US" sz="1800" dirty="0" err="1">
                          <a:effectLst/>
                        </a:rPr>
                        <a:t>ng</a:t>
                      </a:r>
                      <a:r>
                        <a:rPr lang="en-US" sz="1800" dirty="0">
                          <a:effectLst/>
                        </a:rPr>
                        <a:t> </a:t>
                      </a:r>
                      <a:r>
                        <a:rPr lang="en-US" sz="1800" dirty="0" err="1">
                          <a:effectLst/>
                        </a:rPr>
                        <a:t>vấn</a:t>
                      </a:r>
                      <a:r>
                        <a:rPr lang="en-US" sz="1800" dirty="0">
                          <a:effectLst/>
                        </a:rPr>
                        <a:t> </a:t>
                      </a:r>
                      <a:r>
                        <a:rPr lang="en-US" sz="1800" dirty="0" err="1">
                          <a:effectLst/>
                        </a:rPr>
                        <a:t>đê</a:t>
                      </a:r>
                      <a:r>
                        <a:rPr lang="en-US" sz="1800" dirty="0">
                          <a:effectLst/>
                        </a:rPr>
                        <a:t>̀ </a:t>
                      </a:r>
                      <a:r>
                        <a:rPr lang="en-US" sz="1800" dirty="0" err="1">
                          <a:effectLst/>
                        </a:rPr>
                        <a:t>nóng</a:t>
                      </a:r>
                      <a:r>
                        <a:rPr lang="en-US" sz="1800" dirty="0">
                          <a:effectLst/>
                        </a:rPr>
                        <a:t> </a:t>
                      </a:r>
                      <a:r>
                        <a:rPr lang="en-US" sz="1800" dirty="0" err="1">
                          <a:effectLst/>
                        </a:rPr>
                        <a:t>bỏng</a:t>
                      </a:r>
                      <a:r>
                        <a:rPr lang="en-US" sz="1800" dirty="0">
                          <a:effectLst/>
                        </a:rPr>
                        <a:t> </a:t>
                      </a:r>
                      <a:r>
                        <a:rPr lang="en-US" sz="1800" dirty="0" err="1">
                          <a:effectLst/>
                        </a:rPr>
                        <a:t>vê</a:t>
                      </a:r>
                      <a:r>
                        <a:rPr lang="en-US" sz="1800" dirty="0">
                          <a:effectLst/>
                        </a:rPr>
                        <a:t>̀ </a:t>
                      </a:r>
                      <a:r>
                        <a:rPr lang="en-US" sz="1800" dirty="0" err="1">
                          <a:effectLst/>
                        </a:rPr>
                        <a:t>kinh</a:t>
                      </a:r>
                      <a:r>
                        <a:rPr lang="en-US" sz="1800" dirty="0">
                          <a:effectLst/>
                        </a:rPr>
                        <a:t> </a:t>
                      </a:r>
                      <a:r>
                        <a:rPr lang="en-US" sz="1800" dirty="0" err="1">
                          <a:effectLst/>
                        </a:rPr>
                        <a:t>tê</a:t>
                      </a:r>
                      <a:r>
                        <a:rPr lang="en-US" sz="1800" dirty="0">
                          <a:effectLst/>
                        </a:rPr>
                        <a:t>́, </a:t>
                      </a:r>
                      <a:r>
                        <a:rPr lang="en-US" sz="1800" dirty="0" err="1">
                          <a:effectLst/>
                        </a:rPr>
                        <a:t>chính</a:t>
                      </a:r>
                      <a:r>
                        <a:rPr lang="en-US" sz="1800" dirty="0">
                          <a:effectLst/>
                        </a:rPr>
                        <a:t> trị </a:t>
                      </a:r>
                      <a:r>
                        <a:rPr lang="en-US" sz="1800" dirty="0" err="1">
                          <a:effectLst/>
                        </a:rPr>
                        <a:t>va</a:t>
                      </a:r>
                      <a:r>
                        <a:rPr lang="en-US" sz="1800" dirty="0">
                          <a:effectLst/>
                        </a:rPr>
                        <a:t>̀ </a:t>
                      </a:r>
                      <a:r>
                        <a:rPr lang="en-US" sz="1800" dirty="0" err="1">
                          <a:effectLst/>
                        </a:rPr>
                        <a:t>xa</a:t>
                      </a:r>
                      <a:r>
                        <a:rPr lang="en-US" sz="1800" dirty="0">
                          <a:effectLst/>
                        </a:rPr>
                        <a:t>̃ </a:t>
                      </a:r>
                      <a:r>
                        <a:rPr lang="en-US" sz="1800" dirty="0" err="1">
                          <a:effectLst/>
                        </a:rPr>
                        <a:t>hội</a:t>
                      </a:r>
                      <a:r>
                        <a:rPr lang="en-US" sz="1800" dirty="0">
                          <a:effectLst/>
                        </a:rPr>
                        <a:t> </a:t>
                      </a:r>
                      <a:r>
                        <a:rPr lang="en-US" sz="1800" dirty="0" err="1">
                          <a:effectLst/>
                        </a:rPr>
                        <a:t>theo</a:t>
                      </a:r>
                      <a:r>
                        <a:rPr lang="en-US" sz="1800" dirty="0">
                          <a:effectLst/>
                        </a:rPr>
                        <a:t> </a:t>
                      </a:r>
                      <a:r>
                        <a:rPr lang="en-US" sz="1800" dirty="0" err="1">
                          <a:effectLst/>
                        </a:rPr>
                        <a:t>đư</a:t>
                      </a:r>
                      <a:r>
                        <a:rPr lang="vi-VN" sz="1800" dirty="0">
                          <a:effectLst/>
                        </a:rPr>
                        <a:t>ờ</a:t>
                      </a:r>
                      <a:r>
                        <a:rPr lang="en-US" sz="1800" dirty="0" err="1">
                          <a:effectLst/>
                        </a:rPr>
                        <a:t>ng</a:t>
                      </a:r>
                      <a:r>
                        <a:rPr lang="en-US" sz="1800" dirty="0">
                          <a:effectLst/>
                        </a:rPr>
                        <a:t> </a:t>
                      </a:r>
                      <a:r>
                        <a:rPr lang="en-US" sz="1800" dirty="0" err="1">
                          <a:effectLst/>
                        </a:rPr>
                        <a:t>lối</a:t>
                      </a:r>
                      <a:r>
                        <a:rPr lang="en-US" sz="1800" dirty="0">
                          <a:effectLst/>
                        </a:rPr>
                        <a:t>, </a:t>
                      </a:r>
                      <a:r>
                        <a:rPr lang="en-US" sz="1800" dirty="0" err="1">
                          <a:effectLst/>
                        </a:rPr>
                        <a:t>chu</a:t>
                      </a:r>
                      <a:r>
                        <a:rPr lang="en-US" sz="1800" dirty="0">
                          <a:effectLst/>
                        </a:rPr>
                        <a:t>̉ </a:t>
                      </a:r>
                      <a:r>
                        <a:rPr lang="en-US" sz="1800" dirty="0" err="1">
                          <a:effectLst/>
                        </a:rPr>
                        <a:t>trương</a:t>
                      </a:r>
                      <a:r>
                        <a:rPr lang="en-US" sz="1800" dirty="0">
                          <a:effectLst/>
                        </a:rPr>
                        <a:t>, </a:t>
                      </a:r>
                      <a:r>
                        <a:rPr lang="en-US" sz="1800" dirty="0" err="1">
                          <a:effectLst/>
                        </a:rPr>
                        <a:t>chính</a:t>
                      </a:r>
                      <a:r>
                        <a:rPr lang="en-US" sz="1800" dirty="0">
                          <a:effectLst/>
                        </a:rPr>
                        <a:t> </a:t>
                      </a:r>
                      <a:r>
                        <a:rPr lang="en-US" sz="1800" dirty="0" err="1">
                          <a:effectLst/>
                        </a:rPr>
                        <a:t>sách</a:t>
                      </a:r>
                      <a:r>
                        <a:rPr lang="en-US" sz="1800" dirty="0">
                          <a:effectLst/>
                        </a:rPr>
                        <a:t> </a:t>
                      </a:r>
                      <a:r>
                        <a:rPr lang="en-US" sz="1800" dirty="0" err="1">
                          <a:effectLst/>
                        </a:rPr>
                        <a:t>của</a:t>
                      </a:r>
                      <a:r>
                        <a:rPr lang="en-US" sz="1800" dirty="0">
                          <a:effectLst/>
                        </a:rPr>
                        <a:t> </a:t>
                      </a:r>
                      <a:r>
                        <a:rPr lang="en-US" sz="1800" dirty="0" err="1">
                          <a:effectLst/>
                        </a:rPr>
                        <a:t>Đảng</a:t>
                      </a:r>
                      <a:r>
                        <a:rPr lang="en-US" sz="1800" dirty="0">
                          <a:effectLst/>
                        </a:rPr>
                        <a:t> </a:t>
                      </a:r>
                      <a:r>
                        <a:rPr lang="en-US" sz="1800" dirty="0" err="1">
                          <a:effectLst/>
                        </a:rPr>
                        <a:t>va</a:t>
                      </a:r>
                      <a:r>
                        <a:rPr lang="en-US" sz="1800" dirty="0">
                          <a:effectLst/>
                        </a:rPr>
                        <a:t>̀ </a:t>
                      </a:r>
                      <a:r>
                        <a:rPr lang="en-US" sz="1800" dirty="0" err="1">
                          <a:effectLst/>
                        </a:rPr>
                        <a:t>Nha</a:t>
                      </a:r>
                      <a:r>
                        <a:rPr lang="en-US" sz="1800" dirty="0">
                          <a:effectLst/>
                        </a:rPr>
                        <a:t>̀ </a:t>
                      </a:r>
                      <a:r>
                        <a:rPr lang="en-US" sz="1800" dirty="0" err="1">
                          <a:effectLst/>
                        </a:rPr>
                        <a:t>nư</a:t>
                      </a:r>
                      <a:r>
                        <a:rPr lang="vi-VN" sz="1800" dirty="0">
                          <a:effectLst/>
                        </a:rPr>
                        <a:t>ớ</a:t>
                      </a:r>
                      <a:r>
                        <a:rPr lang="en-US" sz="1800" dirty="0">
                          <a:effectLst/>
                        </a:rPr>
                        <a:t>c XHCN </a:t>
                      </a:r>
                      <a:r>
                        <a:rPr lang="en-US" sz="1800" dirty="0" err="1">
                          <a:effectLst/>
                        </a:rPr>
                        <a:t>Việt</a:t>
                      </a:r>
                      <a:r>
                        <a:rPr lang="en-US" sz="1800" dirty="0">
                          <a:effectLst/>
                        </a:rPr>
                        <a:t> Nam. </a:t>
                      </a:r>
                      <a:endParaRPr lang="vi-VN" sz="1800" dirty="0">
                        <a:effectLst/>
                        <a:latin typeface="VNI-Aptima"/>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553458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89141201"/>
              </p:ext>
            </p:extLst>
          </p:nvPr>
        </p:nvGraphicFramePr>
        <p:xfrm>
          <a:off x="755576" y="836710"/>
          <a:ext cx="7920879" cy="4896545"/>
        </p:xfrm>
        <a:graphic>
          <a:graphicData uri="http://schemas.openxmlformats.org/drawingml/2006/table">
            <a:tbl>
              <a:tblPr firstRow="1" firstCol="1" bandRow="1">
                <a:tableStyleId>{5C22544A-7EE6-4342-B048-85BDC9FD1C3A}</a:tableStyleId>
              </a:tblPr>
              <a:tblGrid>
                <a:gridCol w="631164"/>
                <a:gridCol w="7289715"/>
              </a:tblGrid>
              <a:tr h="418508">
                <a:tc>
                  <a:txBody>
                    <a:bodyPr/>
                    <a:lstStyle/>
                    <a:p>
                      <a:pPr algn="ctr">
                        <a:spcAft>
                          <a:spcPts val="0"/>
                        </a:spcAft>
                      </a:pPr>
                      <a:r>
                        <a:rPr lang="en-US" sz="1800" dirty="0" err="1">
                          <a:effectLst/>
                        </a:rPr>
                        <a:t>Stt</a:t>
                      </a:r>
                      <a:endParaRPr lang="vi-VN" sz="1800" dirty="0">
                        <a:effectLst/>
                        <a:latin typeface="VNI-Aptima"/>
                        <a:ea typeface="Times New Roman"/>
                        <a:cs typeface="Times New Roman"/>
                      </a:endParaRPr>
                    </a:p>
                  </a:txBody>
                  <a:tcPr marL="68580" marR="68580" marT="0" marB="0" anchor="ctr"/>
                </a:tc>
                <a:tc>
                  <a:txBody>
                    <a:bodyPr/>
                    <a:lstStyle/>
                    <a:p>
                      <a:pPr algn="ctr">
                        <a:spcAft>
                          <a:spcPts val="0"/>
                        </a:spcAft>
                      </a:pPr>
                      <a:r>
                        <a:rPr lang="en-US" sz="1800">
                          <a:effectLst/>
                        </a:rPr>
                        <a:t>Kết quả đạt được </a:t>
                      </a:r>
                      <a:endParaRPr lang="vi-VN" sz="1800">
                        <a:effectLst/>
                        <a:latin typeface="VNI-Aptima"/>
                        <a:ea typeface="Times New Roman"/>
                        <a:cs typeface="Times New Roman"/>
                      </a:endParaRPr>
                    </a:p>
                  </a:txBody>
                  <a:tcPr marL="68580" marR="68580" marT="0" marB="0" anchor="ctr"/>
                </a:tc>
              </a:tr>
              <a:tr h="1987914">
                <a:tc>
                  <a:txBody>
                    <a:bodyPr/>
                    <a:lstStyle/>
                    <a:p>
                      <a:pPr algn="ctr">
                        <a:spcAft>
                          <a:spcPts val="0"/>
                        </a:spcAft>
                      </a:pPr>
                      <a:r>
                        <a:rPr lang="en-US" sz="1800">
                          <a:effectLst/>
                        </a:rPr>
                        <a:t>1</a:t>
                      </a:r>
                      <a:endParaRPr lang="vi-VN" sz="1800">
                        <a:effectLst/>
                        <a:latin typeface="VNI-Aptima"/>
                        <a:ea typeface="Times New Roman"/>
                        <a:cs typeface="Times New Roman"/>
                      </a:endParaRPr>
                    </a:p>
                  </a:txBody>
                  <a:tcPr marL="68580" marR="68580" marT="0" marB="0" anchor="ctr"/>
                </a:tc>
                <a:tc>
                  <a:txBody>
                    <a:bodyPr/>
                    <a:lstStyle/>
                    <a:p>
                      <a:pPr algn="just">
                        <a:lnSpc>
                          <a:spcPct val="120000"/>
                        </a:lnSpc>
                        <a:spcAft>
                          <a:spcPts val="0"/>
                        </a:spcAft>
                      </a:pPr>
                      <a:r>
                        <a:rPr lang="en-US" sz="1800">
                          <a:effectLst/>
                        </a:rPr>
                        <a:t>Giúp cho sinh viên nắm v</a:t>
                      </a:r>
                      <a:r>
                        <a:rPr lang="vi-VN" sz="1800">
                          <a:effectLst/>
                        </a:rPr>
                        <a:t>ữ</a:t>
                      </a:r>
                      <a:r>
                        <a:rPr lang="en-US" sz="1800">
                          <a:effectLst/>
                        </a:rPr>
                        <a:t>ng các đư</a:t>
                      </a:r>
                      <a:r>
                        <a:rPr lang="vi-VN" sz="1800">
                          <a:effectLst/>
                        </a:rPr>
                        <a:t>ờ</a:t>
                      </a:r>
                      <a:r>
                        <a:rPr lang="en-US" sz="1800">
                          <a:effectLst/>
                        </a:rPr>
                        <a:t>ng lối, chủ trương, chính sách của Đảng và Nhà nư</a:t>
                      </a:r>
                      <a:r>
                        <a:rPr lang="vi-VN" sz="1800">
                          <a:effectLst/>
                        </a:rPr>
                        <a:t>ớ</a:t>
                      </a:r>
                      <a:r>
                        <a:rPr lang="en-US" sz="1800">
                          <a:effectLst/>
                        </a:rPr>
                        <a:t>c, góp phần tích c</a:t>
                      </a:r>
                      <a:r>
                        <a:rPr lang="vi-VN" sz="1800">
                          <a:effectLst/>
                        </a:rPr>
                        <a:t>ự</a:t>
                      </a:r>
                      <a:r>
                        <a:rPr lang="en-US" sz="1800">
                          <a:effectLst/>
                        </a:rPr>
                        <a:t>c vào việc củng cố niềm tin vào s</a:t>
                      </a:r>
                      <a:r>
                        <a:rPr lang="vi-VN" sz="1800">
                          <a:effectLst/>
                        </a:rPr>
                        <a:t>ự</a:t>
                      </a:r>
                      <a:r>
                        <a:rPr lang="en-US" sz="1800">
                          <a:effectLst/>
                        </a:rPr>
                        <a:t> lãnh đạo của Đảng, s</a:t>
                      </a:r>
                      <a:r>
                        <a:rPr lang="vi-VN" sz="1800">
                          <a:effectLst/>
                        </a:rPr>
                        <a:t>ự</a:t>
                      </a:r>
                      <a:r>
                        <a:rPr lang="en-US" sz="1800">
                          <a:effectLst/>
                        </a:rPr>
                        <a:t> tất thắng của cách mạng Việt Nam.</a:t>
                      </a:r>
                      <a:endParaRPr lang="vi-VN" sz="1800">
                        <a:effectLst/>
                        <a:latin typeface="VNI-Aptima"/>
                        <a:ea typeface="Times New Roman"/>
                        <a:cs typeface="Times New Roman"/>
                      </a:endParaRPr>
                    </a:p>
                  </a:txBody>
                  <a:tcPr marL="68580" marR="68580" marT="0" marB="0" anchor="ctr"/>
                </a:tc>
              </a:tr>
              <a:tr h="2490123">
                <a:tc>
                  <a:txBody>
                    <a:bodyPr/>
                    <a:lstStyle/>
                    <a:p>
                      <a:pPr algn="ctr">
                        <a:spcAft>
                          <a:spcPts val="0"/>
                        </a:spcAft>
                      </a:pPr>
                      <a:r>
                        <a:rPr lang="en-US" sz="1800">
                          <a:effectLst/>
                        </a:rPr>
                        <a:t>2</a:t>
                      </a:r>
                      <a:endParaRPr lang="vi-VN" sz="1800">
                        <a:effectLst/>
                        <a:latin typeface="VNI-Aptima"/>
                        <a:ea typeface="Times New Roman"/>
                        <a:cs typeface="Times New Roman"/>
                      </a:endParaRPr>
                    </a:p>
                  </a:txBody>
                  <a:tcPr marL="68580" marR="68580" marT="0" marB="0" anchor="ctr"/>
                </a:tc>
                <a:tc>
                  <a:txBody>
                    <a:bodyPr/>
                    <a:lstStyle/>
                    <a:p>
                      <a:pPr algn="just">
                        <a:lnSpc>
                          <a:spcPct val="120000"/>
                        </a:lnSpc>
                        <a:spcAft>
                          <a:spcPts val="0"/>
                        </a:spcAft>
                      </a:pPr>
                      <a:r>
                        <a:rPr lang="en-US" sz="1800" dirty="0" err="1">
                          <a:effectLst/>
                        </a:rPr>
                        <a:t>Trên</a:t>
                      </a:r>
                      <a:r>
                        <a:rPr lang="en-US" sz="1800" dirty="0">
                          <a:effectLst/>
                        </a:rPr>
                        <a:t> c</a:t>
                      </a:r>
                      <a:r>
                        <a:rPr lang="vi-VN" sz="1800" dirty="0">
                          <a:effectLst/>
                        </a:rPr>
                        <a:t>ở</a:t>
                      </a:r>
                      <a:r>
                        <a:rPr lang="en-US" sz="1800" dirty="0">
                          <a:effectLst/>
                        </a:rPr>
                        <a:t> s</a:t>
                      </a:r>
                      <a:r>
                        <a:rPr lang="vi-VN" sz="1800" dirty="0">
                          <a:effectLst/>
                        </a:rPr>
                        <a:t>ở</a:t>
                      </a:r>
                      <a:r>
                        <a:rPr lang="en-US" sz="1800" dirty="0">
                          <a:effectLst/>
                        </a:rPr>
                        <a:t> </a:t>
                      </a:r>
                      <a:r>
                        <a:rPr lang="en-US" sz="1800" dirty="0" err="1">
                          <a:effectLst/>
                        </a:rPr>
                        <a:t>đo</a:t>
                      </a:r>
                      <a:r>
                        <a:rPr lang="en-US" sz="1800" dirty="0">
                          <a:effectLst/>
                        </a:rPr>
                        <a:t>́, </a:t>
                      </a:r>
                      <a:r>
                        <a:rPr lang="en-US" sz="1800" dirty="0" err="1">
                          <a:effectLst/>
                        </a:rPr>
                        <a:t>sinh</a:t>
                      </a:r>
                      <a:r>
                        <a:rPr lang="en-US" sz="1800" dirty="0">
                          <a:effectLst/>
                        </a:rPr>
                        <a:t> </a:t>
                      </a:r>
                      <a:r>
                        <a:rPr lang="en-US" sz="1800" dirty="0" err="1">
                          <a:effectLst/>
                        </a:rPr>
                        <a:t>viên</a:t>
                      </a:r>
                      <a:r>
                        <a:rPr lang="en-US" sz="1800" dirty="0">
                          <a:effectLst/>
                        </a:rPr>
                        <a:t> có </a:t>
                      </a:r>
                      <a:r>
                        <a:rPr lang="en-US" sz="1800" dirty="0" err="1">
                          <a:effectLst/>
                        </a:rPr>
                        <a:t>thê</a:t>
                      </a:r>
                      <a:r>
                        <a:rPr lang="en-US" sz="1800" dirty="0">
                          <a:effectLst/>
                        </a:rPr>
                        <a:t>̉ </a:t>
                      </a:r>
                      <a:r>
                        <a:rPr lang="en-US" sz="1800" dirty="0" err="1">
                          <a:effectLst/>
                        </a:rPr>
                        <a:t>vận</a:t>
                      </a:r>
                      <a:r>
                        <a:rPr lang="en-US" sz="1800" dirty="0">
                          <a:effectLst/>
                        </a:rPr>
                        <a:t> </a:t>
                      </a:r>
                      <a:r>
                        <a:rPr lang="en-US" sz="1800" dirty="0" err="1">
                          <a:effectLst/>
                        </a:rPr>
                        <a:t>dụng</a:t>
                      </a:r>
                      <a:r>
                        <a:rPr lang="en-US" sz="1800" dirty="0">
                          <a:effectLst/>
                        </a:rPr>
                        <a:t> </a:t>
                      </a:r>
                      <a:r>
                        <a:rPr lang="en-US" sz="1800" dirty="0" err="1">
                          <a:effectLst/>
                        </a:rPr>
                        <a:t>các</a:t>
                      </a:r>
                      <a:r>
                        <a:rPr lang="en-US" sz="1800" dirty="0">
                          <a:effectLst/>
                        </a:rPr>
                        <a:t> </a:t>
                      </a:r>
                      <a:r>
                        <a:rPr lang="en-US" sz="1800" dirty="0" err="1">
                          <a:effectLst/>
                        </a:rPr>
                        <a:t>kiến</a:t>
                      </a:r>
                      <a:r>
                        <a:rPr lang="en-US" sz="1800" dirty="0">
                          <a:effectLst/>
                        </a:rPr>
                        <a:t> </a:t>
                      </a:r>
                      <a:r>
                        <a:rPr lang="en-US" sz="1800" dirty="0" err="1">
                          <a:effectLst/>
                        </a:rPr>
                        <a:t>th</a:t>
                      </a:r>
                      <a:r>
                        <a:rPr lang="vi-VN" sz="1800" dirty="0">
                          <a:effectLst/>
                        </a:rPr>
                        <a:t>ứ</a:t>
                      </a:r>
                      <a:r>
                        <a:rPr lang="en-US" sz="1800" dirty="0">
                          <a:effectLst/>
                        </a:rPr>
                        <a:t>c </a:t>
                      </a:r>
                      <a:r>
                        <a:rPr lang="en-US" sz="1800" dirty="0" err="1">
                          <a:effectLst/>
                        </a:rPr>
                        <a:t>chuyên</a:t>
                      </a:r>
                      <a:r>
                        <a:rPr lang="en-US" sz="1800" dirty="0">
                          <a:effectLst/>
                        </a:rPr>
                        <a:t> </a:t>
                      </a:r>
                      <a:r>
                        <a:rPr lang="en-US" sz="1800" dirty="0" err="1">
                          <a:effectLst/>
                        </a:rPr>
                        <a:t>ngành</a:t>
                      </a:r>
                      <a:r>
                        <a:rPr lang="en-US" sz="1800" dirty="0">
                          <a:effectLst/>
                        </a:rPr>
                        <a:t> </a:t>
                      </a:r>
                      <a:r>
                        <a:rPr lang="en-US" sz="1800" dirty="0" err="1">
                          <a:effectLst/>
                        </a:rPr>
                        <a:t>đa</a:t>
                      </a:r>
                      <a:r>
                        <a:rPr lang="en-US" sz="1800" dirty="0">
                          <a:effectLst/>
                        </a:rPr>
                        <a:t>̃ </a:t>
                      </a:r>
                      <a:r>
                        <a:rPr lang="en-US" sz="1800" dirty="0" err="1">
                          <a:effectLst/>
                        </a:rPr>
                        <a:t>học</a:t>
                      </a:r>
                      <a:r>
                        <a:rPr lang="en-US" sz="1800" dirty="0">
                          <a:effectLst/>
                        </a:rPr>
                        <a:t> </a:t>
                      </a:r>
                      <a:r>
                        <a:rPr lang="en-US" sz="1800" dirty="0" err="1">
                          <a:effectLst/>
                        </a:rPr>
                        <a:t>vào</a:t>
                      </a:r>
                      <a:r>
                        <a:rPr lang="en-US" sz="1800" dirty="0">
                          <a:effectLst/>
                        </a:rPr>
                        <a:t> </a:t>
                      </a:r>
                      <a:r>
                        <a:rPr lang="en-US" sz="1800" dirty="0" err="1">
                          <a:effectLst/>
                        </a:rPr>
                        <a:t>trong</a:t>
                      </a:r>
                      <a:r>
                        <a:rPr lang="en-US" sz="1800" dirty="0">
                          <a:effectLst/>
                        </a:rPr>
                        <a:t> </a:t>
                      </a:r>
                      <a:r>
                        <a:rPr lang="en-US" sz="1800" dirty="0" err="1">
                          <a:effectLst/>
                        </a:rPr>
                        <a:t>cuộc</a:t>
                      </a:r>
                      <a:r>
                        <a:rPr lang="en-US" sz="1800" dirty="0">
                          <a:effectLst/>
                        </a:rPr>
                        <a:t> </a:t>
                      </a:r>
                      <a:r>
                        <a:rPr lang="en-US" sz="1800" dirty="0" err="1">
                          <a:effectLst/>
                        </a:rPr>
                        <a:t>sống</a:t>
                      </a:r>
                      <a:r>
                        <a:rPr lang="en-US" sz="1800" dirty="0">
                          <a:effectLst/>
                        </a:rPr>
                        <a:t>, </a:t>
                      </a:r>
                      <a:r>
                        <a:rPr lang="en-US" sz="1800" dirty="0" err="1">
                          <a:effectLst/>
                        </a:rPr>
                        <a:t>góp</a:t>
                      </a:r>
                      <a:r>
                        <a:rPr lang="en-US" sz="1800" dirty="0">
                          <a:effectLst/>
                        </a:rPr>
                        <a:t> </a:t>
                      </a:r>
                      <a:r>
                        <a:rPr lang="en-US" sz="1800" dirty="0" err="1">
                          <a:effectLst/>
                        </a:rPr>
                        <a:t>phần</a:t>
                      </a:r>
                      <a:r>
                        <a:rPr lang="en-US" sz="1800" dirty="0">
                          <a:effectLst/>
                        </a:rPr>
                        <a:t> </a:t>
                      </a:r>
                      <a:r>
                        <a:rPr lang="en-US" sz="1800" dirty="0" err="1">
                          <a:effectLst/>
                        </a:rPr>
                        <a:t>tích</a:t>
                      </a:r>
                      <a:r>
                        <a:rPr lang="en-US" sz="1800" dirty="0">
                          <a:effectLst/>
                        </a:rPr>
                        <a:t> c</a:t>
                      </a:r>
                      <a:r>
                        <a:rPr lang="vi-VN" sz="1800" dirty="0">
                          <a:effectLst/>
                        </a:rPr>
                        <a:t>ự</a:t>
                      </a:r>
                      <a:r>
                        <a:rPr lang="en-US" sz="1800" dirty="0">
                          <a:effectLst/>
                        </a:rPr>
                        <a:t>c </a:t>
                      </a:r>
                      <a:r>
                        <a:rPr lang="en-US" sz="1800" dirty="0" err="1">
                          <a:effectLst/>
                        </a:rPr>
                        <a:t>vào</a:t>
                      </a:r>
                      <a:r>
                        <a:rPr lang="en-US" sz="1800" dirty="0">
                          <a:effectLst/>
                        </a:rPr>
                        <a:t> </a:t>
                      </a:r>
                      <a:r>
                        <a:rPr lang="en-US" sz="1800" dirty="0" err="1">
                          <a:effectLst/>
                        </a:rPr>
                        <a:t>việc</a:t>
                      </a:r>
                      <a:r>
                        <a:rPr lang="en-US" sz="1800" dirty="0">
                          <a:effectLst/>
                        </a:rPr>
                        <a:t> </a:t>
                      </a:r>
                      <a:r>
                        <a:rPr lang="en-US" sz="1800" dirty="0" err="1">
                          <a:effectLst/>
                        </a:rPr>
                        <a:t>giải</a:t>
                      </a:r>
                      <a:r>
                        <a:rPr lang="en-US" sz="1800" dirty="0">
                          <a:effectLst/>
                        </a:rPr>
                        <a:t> </a:t>
                      </a:r>
                      <a:r>
                        <a:rPr lang="en-US" sz="1800" dirty="0" err="1">
                          <a:effectLst/>
                        </a:rPr>
                        <a:t>quyết</a:t>
                      </a:r>
                      <a:r>
                        <a:rPr lang="en-US" sz="1800" dirty="0">
                          <a:effectLst/>
                        </a:rPr>
                        <a:t> </a:t>
                      </a:r>
                      <a:r>
                        <a:rPr lang="en-US" sz="1800" dirty="0" err="1">
                          <a:effectLst/>
                        </a:rPr>
                        <a:t>nh</a:t>
                      </a:r>
                      <a:r>
                        <a:rPr lang="vi-VN" sz="1800" dirty="0">
                          <a:effectLst/>
                        </a:rPr>
                        <a:t>ữ</a:t>
                      </a:r>
                      <a:r>
                        <a:rPr lang="en-US" sz="1800" dirty="0" err="1">
                          <a:effectLst/>
                        </a:rPr>
                        <a:t>ng</a:t>
                      </a:r>
                      <a:r>
                        <a:rPr lang="en-US" sz="1800" dirty="0">
                          <a:effectLst/>
                        </a:rPr>
                        <a:t> </a:t>
                      </a:r>
                      <a:r>
                        <a:rPr lang="en-US" sz="1800" dirty="0" err="1">
                          <a:effectLst/>
                        </a:rPr>
                        <a:t>vấn</a:t>
                      </a:r>
                      <a:r>
                        <a:rPr lang="en-US" sz="1800" dirty="0">
                          <a:effectLst/>
                        </a:rPr>
                        <a:t> </a:t>
                      </a:r>
                      <a:r>
                        <a:rPr lang="en-US" sz="1800" dirty="0" err="1">
                          <a:effectLst/>
                        </a:rPr>
                        <a:t>đê</a:t>
                      </a:r>
                      <a:r>
                        <a:rPr lang="en-US" sz="1800" dirty="0">
                          <a:effectLst/>
                        </a:rPr>
                        <a:t>̀ </a:t>
                      </a:r>
                      <a:r>
                        <a:rPr lang="en-US" sz="1800" dirty="0" err="1">
                          <a:effectLst/>
                        </a:rPr>
                        <a:t>nóng</a:t>
                      </a:r>
                      <a:r>
                        <a:rPr lang="en-US" sz="1800" dirty="0">
                          <a:effectLst/>
                        </a:rPr>
                        <a:t> </a:t>
                      </a:r>
                      <a:r>
                        <a:rPr lang="en-US" sz="1800" dirty="0" err="1">
                          <a:effectLst/>
                        </a:rPr>
                        <a:t>bỏng</a:t>
                      </a:r>
                      <a:r>
                        <a:rPr lang="en-US" sz="1800" dirty="0">
                          <a:effectLst/>
                        </a:rPr>
                        <a:t> </a:t>
                      </a:r>
                      <a:r>
                        <a:rPr lang="en-US" sz="1800" dirty="0" err="1">
                          <a:effectLst/>
                        </a:rPr>
                        <a:t>vê</a:t>
                      </a:r>
                      <a:r>
                        <a:rPr lang="en-US" sz="1800" dirty="0">
                          <a:effectLst/>
                        </a:rPr>
                        <a:t>̀ </a:t>
                      </a:r>
                      <a:r>
                        <a:rPr lang="en-US" sz="1800" dirty="0" err="1">
                          <a:effectLst/>
                        </a:rPr>
                        <a:t>kinh</a:t>
                      </a:r>
                      <a:r>
                        <a:rPr lang="en-US" sz="1800" dirty="0">
                          <a:effectLst/>
                        </a:rPr>
                        <a:t> </a:t>
                      </a:r>
                      <a:r>
                        <a:rPr lang="en-US" sz="1800" dirty="0" err="1">
                          <a:effectLst/>
                        </a:rPr>
                        <a:t>tê</a:t>
                      </a:r>
                      <a:r>
                        <a:rPr lang="en-US" sz="1800" dirty="0">
                          <a:effectLst/>
                        </a:rPr>
                        <a:t>́, </a:t>
                      </a:r>
                      <a:r>
                        <a:rPr lang="en-US" sz="1800" dirty="0" err="1">
                          <a:effectLst/>
                        </a:rPr>
                        <a:t>chính</a:t>
                      </a:r>
                      <a:r>
                        <a:rPr lang="en-US" sz="1800" dirty="0">
                          <a:effectLst/>
                        </a:rPr>
                        <a:t> trị, </a:t>
                      </a:r>
                      <a:r>
                        <a:rPr lang="en-US" sz="1800" dirty="0" err="1">
                          <a:effectLst/>
                        </a:rPr>
                        <a:t>văn</a:t>
                      </a:r>
                      <a:r>
                        <a:rPr lang="en-US" sz="1800" dirty="0">
                          <a:effectLst/>
                        </a:rPr>
                        <a:t> </a:t>
                      </a:r>
                      <a:r>
                        <a:rPr lang="en-US" sz="1800" dirty="0" err="1">
                          <a:effectLst/>
                        </a:rPr>
                        <a:t>hóa</a:t>
                      </a:r>
                      <a:r>
                        <a:rPr lang="en-US" sz="1800" dirty="0">
                          <a:effectLst/>
                        </a:rPr>
                        <a:t> - </a:t>
                      </a:r>
                      <a:r>
                        <a:rPr lang="en-US" sz="1800" dirty="0" err="1">
                          <a:effectLst/>
                        </a:rPr>
                        <a:t>xa</a:t>
                      </a:r>
                      <a:r>
                        <a:rPr lang="en-US" sz="1800" dirty="0">
                          <a:effectLst/>
                        </a:rPr>
                        <a:t>̃ </a:t>
                      </a:r>
                      <a:r>
                        <a:rPr lang="en-US" sz="1800" dirty="0" err="1">
                          <a:effectLst/>
                        </a:rPr>
                        <a:t>hội</a:t>
                      </a:r>
                      <a:r>
                        <a:rPr lang="en-US" sz="1800" dirty="0">
                          <a:effectLst/>
                        </a:rPr>
                        <a:t> </a:t>
                      </a:r>
                      <a:r>
                        <a:rPr lang="en-US" sz="1800" dirty="0" err="1">
                          <a:effectLst/>
                        </a:rPr>
                        <a:t>theo</a:t>
                      </a:r>
                      <a:r>
                        <a:rPr lang="en-US" sz="1800" dirty="0">
                          <a:effectLst/>
                        </a:rPr>
                        <a:t> </a:t>
                      </a:r>
                      <a:r>
                        <a:rPr lang="en-US" sz="1800" dirty="0" err="1">
                          <a:effectLst/>
                        </a:rPr>
                        <a:t>đư</a:t>
                      </a:r>
                      <a:r>
                        <a:rPr lang="vi-VN" sz="1800" dirty="0">
                          <a:effectLst/>
                        </a:rPr>
                        <a:t>ờ</a:t>
                      </a:r>
                      <a:r>
                        <a:rPr lang="en-US" sz="1800" dirty="0" err="1">
                          <a:effectLst/>
                        </a:rPr>
                        <a:t>ng</a:t>
                      </a:r>
                      <a:r>
                        <a:rPr lang="en-US" sz="1800" dirty="0">
                          <a:effectLst/>
                        </a:rPr>
                        <a:t> </a:t>
                      </a:r>
                      <a:r>
                        <a:rPr lang="en-US" sz="1800" dirty="0" err="1">
                          <a:effectLst/>
                        </a:rPr>
                        <a:t>lối</a:t>
                      </a:r>
                      <a:r>
                        <a:rPr lang="en-US" sz="1800" dirty="0">
                          <a:effectLst/>
                        </a:rPr>
                        <a:t> </a:t>
                      </a:r>
                      <a:r>
                        <a:rPr lang="en-US" sz="1800" dirty="0" err="1">
                          <a:effectLst/>
                        </a:rPr>
                        <a:t>đổi</a:t>
                      </a:r>
                      <a:r>
                        <a:rPr lang="en-US" sz="1800" dirty="0">
                          <a:effectLst/>
                        </a:rPr>
                        <a:t> m</a:t>
                      </a:r>
                      <a:r>
                        <a:rPr lang="vi-VN" sz="1800" dirty="0">
                          <a:effectLst/>
                        </a:rPr>
                        <a:t>ớ</a:t>
                      </a:r>
                      <a:r>
                        <a:rPr lang="en-US" sz="1800" dirty="0">
                          <a:effectLst/>
                        </a:rPr>
                        <a:t>i </a:t>
                      </a:r>
                      <a:r>
                        <a:rPr lang="en-US" sz="1800" dirty="0" err="1">
                          <a:effectLst/>
                        </a:rPr>
                        <a:t>của</a:t>
                      </a:r>
                      <a:r>
                        <a:rPr lang="en-US" sz="1800" dirty="0">
                          <a:effectLst/>
                        </a:rPr>
                        <a:t> </a:t>
                      </a:r>
                      <a:r>
                        <a:rPr lang="en-US" sz="1800" dirty="0" err="1">
                          <a:effectLst/>
                        </a:rPr>
                        <a:t>Đảng</a:t>
                      </a:r>
                      <a:r>
                        <a:rPr lang="en-US" sz="1800" dirty="0">
                          <a:effectLst/>
                        </a:rPr>
                        <a:t> </a:t>
                      </a:r>
                      <a:r>
                        <a:rPr lang="en-US" sz="1800" dirty="0" err="1">
                          <a:effectLst/>
                        </a:rPr>
                        <a:t>cộng</a:t>
                      </a:r>
                      <a:r>
                        <a:rPr lang="en-US" sz="1800" dirty="0">
                          <a:effectLst/>
                        </a:rPr>
                        <a:t> </a:t>
                      </a:r>
                      <a:r>
                        <a:rPr lang="en-US" sz="1800" dirty="0" err="1">
                          <a:effectLst/>
                        </a:rPr>
                        <a:t>sản</a:t>
                      </a:r>
                      <a:r>
                        <a:rPr lang="en-US" sz="1800" dirty="0">
                          <a:effectLst/>
                        </a:rPr>
                        <a:t> </a:t>
                      </a:r>
                      <a:r>
                        <a:rPr lang="en-US" sz="1800" dirty="0" err="1">
                          <a:effectLst/>
                        </a:rPr>
                        <a:t>Việt</a:t>
                      </a:r>
                      <a:r>
                        <a:rPr lang="en-US" sz="1800" dirty="0">
                          <a:effectLst/>
                        </a:rPr>
                        <a:t> Nam.</a:t>
                      </a:r>
                      <a:endParaRPr lang="vi-VN" sz="1800" dirty="0">
                        <a:effectLst/>
                        <a:latin typeface="VNI-Aptima"/>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41053762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017237136"/>
              </p:ext>
            </p:extLst>
          </p:nvPr>
        </p:nvGraphicFramePr>
        <p:xfrm>
          <a:off x="251520" y="1196752"/>
          <a:ext cx="8229600" cy="1307584"/>
        </p:xfrm>
        <a:graphic>
          <a:graphicData uri="http://schemas.openxmlformats.org/drawingml/2006/table">
            <a:tbl>
              <a:tblPr firstRow="1" firstCol="1" lastRow="1" lastCol="1" bandRow="1" bandCol="1">
                <a:tableStyleId>{5C22544A-7EE6-4342-B048-85BDC9FD1C3A}</a:tableStyleId>
              </a:tblPr>
              <a:tblGrid>
                <a:gridCol w="2743200"/>
                <a:gridCol w="2743200"/>
                <a:gridCol w="2743200"/>
              </a:tblGrid>
              <a:tr h="326896">
                <a:tc>
                  <a:txBody>
                    <a:bodyPr/>
                    <a:lstStyle/>
                    <a:p>
                      <a:pPr algn="just">
                        <a:spcAft>
                          <a:spcPts val="0"/>
                        </a:spcAft>
                      </a:pPr>
                      <a:r>
                        <a:rPr lang="en-US" sz="1800" dirty="0">
                          <a:effectLst/>
                        </a:rPr>
                        <a:t> </a:t>
                      </a:r>
                      <a:endParaRPr lang="vi-VN" sz="1800" dirty="0">
                        <a:effectLst/>
                        <a:latin typeface="VNI-Aptima"/>
                        <a:ea typeface="Times New Roman"/>
                        <a:cs typeface="Times New Roman"/>
                      </a:endParaRPr>
                    </a:p>
                  </a:txBody>
                  <a:tcPr marL="68580" marR="68580" marT="0" marB="0"/>
                </a:tc>
                <a:tc>
                  <a:txBody>
                    <a:bodyPr/>
                    <a:lstStyle/>
                    <a:p>
                      <a:pPr algn="just">
                        <a:spcAft>
                          <a:spcPts val="0"/>
                        </a:spcAft>
                      </a:pPr>
                      <a:r>
                        <a:rPr lang="en-US" sz="1800">
                          <a:effectLst/>
                        </a:rPr>
                        <a:t>Loại hình phòng</a:t>
                      </a:r>
                      <a:endParaRPr lang="vi-VN" sz="1800">
                        <a:effectLst/>
                        <a:latin typeface="VNI-Aptima"/>
                        <a:ea typeface="Times New Roman"/>
                        <a:cs typeface="Times New Roman"/>
                      </a:endParaRPr>
                    </a:p>
                  </a:txBody>
                  <a:tcPr marL="68580" marR="68580" marT="0" marB="0"/>
                </a:tc>
                <a:tc>
                  <a:txBody>
                    <a:bodyPr/>
                    <a:lstStyle/>
                    <a:p>
                      <a:pPr algn="just">
                        <a:spcAft>
                          <a:spcPts val="0"/>
                        </a:spcAft>
                      </a:pPr>
                      <a:r>
                        <a:rPr lang="en-US" sz="1800">
                          <a:effectLst/>
                        </a:rPr>
                        <a:t>Số tiết</a:t>
                      </a:r>
                      <a:endParaRPr lang="vi-VN" sz="1800">
                        <a:effectLst/>
                        <a:latin typeface="VNI-Aptima"/>
                        <a:ea typeface="Times New Roman"/>
                        <a:cs typeface="Times New Roman"/>
                      </a:endParaRPr>
                    </a:p>
                  </a:txBody>
                  <a:tcPr marL="68580" marR="68580" marT="0" marB="0"/>
                </a:tc>
              </a:tr>
              <a:tr h="326896">
                <a:tc>
                  <a:txBody>
                    <a:bodyPr/>
                    <a:lstStyle/>
                    <a:p>
                      <a:pPr algn="just">
                        <a:spcAft>
                          <a:spcPts val="0"/>
                        </a:spcAft>
                      </a:pPr>
                      <a:r>
                        <a:rPr lang="en-US" sz="1800">
                          <a:effectLst/>
                        </a:rPr>
                        <a:t>1</a:t>
                      </a:r>
                      <a:endParaRPr lang="vi-VN" sz="1800">
                        <a:effectLst/>
                        <a:latin typeface="VNI-Aptima"/>
                        <a:ea typeface="Times New Roman"/>
                        <a:cs typeface="Times New Roman"/>
                      </a:endParaRPr>
                    </a:p>
                  </a:txBody>
                  <a:tcPr marL="68580" marR="68580" marT="0" marB="0"/>
                </a:tc>
                <a:tc>
                  <a:txBody>
                    <a:bodyPr/>
                    <a:lstStyle/>
                    <a:p>
                      <a:pPr algn="just">
                        <a:spcAft>
                          <a:spcPts val="0"/>
                        </a:spcAft>
                      </a:pPr>
                      <a:r>
                        <a:rPr lang="en-US" sz="1800">
                          <a:effectLst/>
                        </a:rPr>
                        <a:t>Phòng lý thuyết</a:t>
                      </a:r>
                      <a:endParaRPr lang="vi-VN" sz="1800">
                        <a:effectLst/>
                        <a:latin typeface="VNI-Aptima"/>
                        <a:ea typeface="Times New Roman"/>
                        <a:cs typeface="Times New Roman"/>
                      </a:endParaRPr>
                    </a:p>
                  </a:txBody>
                  <a:tcPr marL="68580" marR="68580" marT="0" marB="0"/>
                </a:tc>
                <a:tc>
                  <a:txBody>
                    <a:bodyPr/>
                    <a:lstStyle/>
                    <a:p>
                      <a:pPr algn="ctr">
                        <a:spcAft>
                          <a:spcPts val="0"/>
                        </a:spcAft>
                      </a:pPr>
                      <a:r>
                        <a:rPr lang="en-US" sz="1800" dirty="0" smtClean="0">
                          <a:effectLst/>
                          <a:latin typeface="+mn-lt"/>
                          <a:ea typeface="+mn-ea"/>
                          <a:cs typeface="+mn-cs"/>
                        </a:rPr>
                        <a:t>45</a:t>
                      </a:r>
                      <a:endParaRPr lang="vi-VN" sz="1800" dirty="0">
                        <a:effectLst/>
                        <a:latin typeface="VNI-Aptima"/>
                        <a:ea typeface="Times New Roman"/>
                        <a:cs typeface="Times New Roman"/>
                      </a:endParaRPr>
                    </a:p>
                  </a:txBody>
                  <a:tcPr marL="68580" marR="68580" marT="0" marB="0"/>
                </a:tc>
              </a:tr>
              <a:tr h="326896">
                <a:tc>
                  <a:txBody>
                    <a:bodyPr/>
                    <a:lstStyle/>
                    <a:p>
                      <a:pPr algn="just">
                        <a:spcAft>
                          <a:spcPts val="0"/>
                        </a:spcAft>
                      </a:pPr>
                      <a:r>
                        <a:rPr lang="en-US" sz="1800">
                          <a:effectLst/>
                        </a:rPr>
                        <a:t>2</a:t>
                      </a:r>
                      <a:endParaRPr lang="vi-VN" sz="1800">
                        <a:effectLst/>
                        <a:latin typeface="VNI-Aptima"/>
                        <a:ea typeface="Times New Roman"/>
                        <a:cs typeface="Times New Roman"/>
                      </a:endParaRPr>
                    </a:p>
                  </a:txBody>
                  <a:tcPr marL="68580" marR="68580" marT="0" marB="0"/>
                </a:tc>
                <a:tc>
                  <a:txBody>
                    <a:bodyPr/>
                    <a:lstStyle/>
                    <a:p>
                      <a:pPr algn="just">
                        <a:spcAft>
                          <a:spcPts val="0"/>
                        </a:spcAft>
                      </a:pPr>
                      <a:r>
                        <a:rPr lang="en-US" sz="1800">
                          <a:effectLst/>
                        </a:rPr>
                        <a:t>Đi thực tế, thực địa</a:t>
                      </a:r>
                      <a:endParaRPr lang="vi-VN" sz="1800">
                        <a:effectLst/>
                        <a:latin typeface="VNI-Aptima"/>
                        <a:ea typeface="Times New Roman"/>
                        <a:cs typeface="Times New Roman"/>
                      </a:endParaRPr>
                    </a:p>
                  </a:txBody>
                  <a:tcPr marL="68580" marR="68580" marT="0" marB="0"/>
                </a:tc>
                <a:tc>
                  <a:txBody>
                    <a:bodyPr/>
                    <a:lstStyle/>
                    <a:p>
                      <a:pPr algn="ctr">
                        <a:spcAft>
                          <a:spcPts val="0"/>
                        </a:spcAft>
                      </a:pPr>
                      <a:r>
                        <a:rPr lang="en-US" sz="1800" dirty="0" smtClean="0">
                          <a:effectLst/>
                        </a:rPr>
                        <a:t>0</a:t>
                      </a:r>
                      <a:endParaRPr lang="vi-VN" sz="1800" dirty="0">
                        <a:effectLst/>
                        <a:latin typeface="VNI-Aptima"/>
                        <a:ea typeface="Times New Roman"/>
                        <a:cs typeface="Times New Roman"/>
                      </a:endParaRPr>
                    </a:p>
                  </a:txBody>
                  <a:tcPr marL="68580" marR="68580" marT="0" marB="0" anchor="ctr"/>
                </a:tc>
              </a:tr>
              <a:tr h="326896">
                <a:tc>
                  <a:txBody>
                    <a:bodyPr/>
                    <a:lstStyle/>
                    <a:p>
                      <a:pPr algn="just">
                        <a:spcAft>
                          <a:spcPts val="0"/>
                        </a:spcAft>
                      </a:pPr>
                      <a:r>
                        <a:rPr lang="en-US" sz="1800">
                          <a:effectLst/>
                        </a:rPr>
                        <a:t> </a:t>
                      </a:r>
                      <a:endParaRPr lang="vi-VN" sz="1800">
                        <a:effectLst/>
                        <a:latin typeface="VNI-Aptima"/>
                        <a:ea typeface="Times New Roman"/>
                        <a:cs typeface="Times New Roman"/>
                      </a:endParaRPr>
                    </a:p>
                  </a:txBody>
                  <a:tcPr marL="68580" marR="68580" marT="0" marB="0"/>
                </a:tc>
                <a:tc>
                  <a:txBody>
                    <a:bodyPr/>
                    <a:lstStyle/>
                    <a:p>
                      <a:pPr algn="just">
                        <a:spcAft>
                          <a:spcPts val="0"/>
                        </a:spcAft>
                      </a:pPr>
                      <a:r>
                        <a:rPr lang="en-US" sz="1800">
                          <a:effectLst/>
                        </a:rPr>
                        <a:t>Tổng cộng</a:t>
                      </a:r>
                      <a:endParaRPr lang="vi-VN" sz="1800">
                        <a:effectLst/>
                        <a:latin typeface="VNI-Aptima"/>
                        <a:ea typeface="Times New Roman"/>
                        <a:cs typeface="Times New Roman"/>
                      </a:endParaRPr>
                    </a:p>
                  </a:txBody>
                  <a:tcPr marL="68580" marR="68580" marT="0" marB="0"/>
                </a:tc>
                <a:tc>
                  <a:txBody>
                    <a:bodyPr/>
                    <a:lstStyle/>
                    <a:p>
                      <a:pPr algn="ctr">
                        <a:spcAft>
                          <a:spcPts val="0"/>
                        </a:spcAft>
                      </a:pPr>
                      <a:r>
                        <a:rPr lang="en-US" sz="1800" dirty="0">
                          <a:effectLst/>
                        </a:rPr>
                        <a:t>45</a:t>
                      </a:r>
                      <a:endParaRPr lang="vi-VN" sz="1800" dirty="0">
                        <a:effectLst/>
                        <a:latin typeface="VNI-Aptima"/>
                        <a:ea typeface="Times New Roman"/>
                        <a:cs typeface="Times New Roman"/>
                      </a:endParaRPr>
                    </a:p>
                  </a:txBody>
                  <a:tcPr marL="68580" marR="68580" marT="0" marB="0"/>
                </a:tc>
              </a:tr>
            </a:tbl>
          </a:graphicData>
        </a:graphic>
      </p:graphicFrame>
      <p:sp>
        <p:nvSpPr>
          <p:cNvPr id="3" name="Title 2"/>
          <p:cNvSpPr>
            <a:spLocks noGrp="1"/>
          </p:cNvSpPr>
          <p:nvPr>
            <p:ph type="title"/>
          </p:nvPr>
        </p:nvSpPr>
        <p:spPr/>
        <p:txBody>
          <a:bodyPr>
            <a:noAutofit/>
          </a:bodyPr>
          <a:lstStyle/>
          <a:p>
            <a:pPr lvl="0"/>
            <a:r>
              <a:rPr lang="en-US" sz="2800" dirty="0" err="1">
                <a:effectLst/>
              </a:rPr>
              <a:t>Phương</a:t>
            </a:r>
            <a:r>
              <a:rPr lang="en-US" sz="2800" dirty="0">
                <a:effectLst/>
              </a:rPr>
              <a:t> </a:t>
            </a:r>
            <a:r>
              <a:rPr lang="en-US" sz="2800" dirty="0" err="1">
                <a:effectLst/>
              </a:rPr>
              <a:t>thức</a:t>
            </a:r>
            <a:r>
              <a:rPr lang="en-US" sz="2800" dirty="0">
                <a:effectLst/>
              </a:rPr>
              <a:t> </a:t>
            </a:r>
            <a:r>
              <a:rPr lang="en-US" sz="2800" dirty="0" err="1">
                <a:effectLst/>
              </a:rPr>
              <a:t>tiến</a:t>
            </a:r>
            <a:r>
              <a:rPr lang="en-US" sz="2800" dirty="0">
                <a:effectLst/>
              </a:rPr>
              <a:t> </a:t>
            </a:r>
            <a:r>
              <a:rPr lang="en-US" sz="2800" dirty="0" err="1">
                <a:effectLst/>
              </a:rPr>
              <a:t>hành</a:t>
            </a:r>
            <a:r>
              <a:rPr lang="en-US" sz="2800" dirty="0">
                <a:effectLst/>
              </a:rPr>
              <a:t> </a:t>
            </a:r>
            <a:r>
              <a:rPr lang="en-US" sz="2800" dirty="0" err="1">
                <a:effectLst/>
              </a:rPr>
              <a:t>môn</a:t>
            </a:r>
            <a:r>
              <a:rPr lang="en-US" sz="2800" dirty="0">
                <a:effectLst/>
              </a:rPr>
              <a:t> </a:t>
            </a:r>
            <a:r>
              <a:rPr lang="en-US" sz="2800" dirty="0" err="1">
                <a:effectLst/>
              </a:rPr>
              <a:t>học</a:t>
            </a:r>
            <a:r>
              <a:rPr lang="en-US" sz="2800" dirty="0">
                <a:effectLst/>
              </a:rPr>
              <a:t>:</a:t>
            </a:r>
            <a:r>
              <a:rPr lang="vi-VN" sz="2800" dirty="0">
                <a:effectLst/>
              </a:rPr>
              <a:t/>
            </a:r>
            <a:br>
              <a:rPr lang="vi-VN" sz="2800" dirty="0">
                <a:effectLst/>
              </a:rPr>
            </a:br>
            <a:r>
              <a:rPr lang="en-US" sz="2800" i="1" dirty="0" err="1">
                <a:effectLst/>
              </a:rPr>
              <a:t>Môn</a:t>
            </a:r>
            <a:r>
              <a:rPr lang="en-US" sz="2800" i="1" dirty="0">
                <a:effectLst/>
              </a:rPr>
              <a:t> </a:t>
            </a:r>
            <a:r>
              <a:rPr lang="en-US" sz="2800" i="1" dirty="0" err="1">
                <a:effectLst/>
              </a:rPr>
              <a:t>học</a:t>
            </a:r>
            <a:r>
              <a:rPr lang="en-US" sz="2800" i="1" dirty="0">
                <a:effectLst/>
              </a:rPr>
              <a:t> </a:t>
            </a:r>
            <a:r>
              <a:rPr lang="en-US" sz="2800" i="1" dirty="0" err="1">
                <a:effectLst/>
              </a:rPr>
              <a:t>này</a:t>
            </a:r>
            <a:r>
              <a:rPr lang="en-US" sz="2800" i="1" dirty="0">
                <a:effectLst/>
              </a:rPr>
              <a:t> </a:t>
            </a:r>
            <a:r>
              <a:rPr lang="en-US" sz="2800" i="1" dirty="0" err="1">
                <a:effectLst/>
              </a:rPr>
              <a:t>được</a:t>
            </a:r>
            <a:r>
              <a:rPr lang="en-US" sz="2800" i="1" dirty="0">
                <a:effectLst/>
              </a:rPr>
              <a:t> </a:t>
            </a:r>
            <a:r>
              <a:rPr lang="en-US" sz="2800" i="1" dirty="0" err="1">
                <a:effectLst/>
              </a:rPr>
              <a:t>tiến</a:t>
            </a:r>
            <a:r>
              <a:rPr lang="en-US" sz="2800" i="1" dirty="0">
                <a:effectLst/>
              </a:rPr>
              <a:t> </a:t>
            </a:r>
            <a:r>
              <a:rPr lang="en-US" sz="2800" i="1" dirty="0" err="1">
                <a:effectLst/>
              </a:rPr>
              <a:t>hành</a:t>
            </a:r>
            <a:r>
              <a:rPr lang="en-US" sz="2800" i="1" dirty="0">
                <a:effectLst/>
              </a:rPr>
              <a:t>:</a:t>
            </a:r>
            <a:r>
              <a:rPr lang="vi-VN" sz="2800" dirty="0">
                <a:effectLst/>
              </a:rPr>
              <a:t/>
            </a:r>
            <a:br>
              <a:rPr lang="vi-VN" sz="2800" dirty="0">
                <a:effectLst/>
              </a:rPr>
            </a:br>
            <a:endParaRPr lang="vi-VN" sz="2800" dirty="0"/>
          </a:p>
        </p:txBody>
      </p:sp>
      <p:sp>
        <p:nvSpPr>
          <p:cNvPr id="7" name="Rectangle 6"/>
          <p:cNvSpPr/>
          <p:nvPr/>
        </p:nvSpPr>
        <p:spPr>
          <a:xfrm>
            <a:off x="323528" y="2636912"/>
            <a:ext cx="8568952" cy="3139321"/>
          </a:xfrm>
          <a:prstGeom prst="rect">
            <a:avLst/>
          </a:prstGeom>
        </p:spPr>
        <p:txBody>
          <a:bodyPr wrap="square">
            <a:spAutoFit/>
          </a:bodyPr>
          <a:lstStyle/>
          <a:p>
            <a:r>
              <a:rPr lang="en-US" dirty="0"/>
              <a:t>1. </a:t>
            </a:r>
            <a:r>
              <a:rPr lang="en-US" dirty="0" err="1"/>
              <a:t>Sinh</a:t>
            </a:r>
            <a:r>
              <a:rPr lang="en-US" dirty="0"/>
              <a:t> </a:t>
            </a:r>
            <a:r>
              <a:rPr lang="en-US" dirty="0" err="1"/>
              <a:t>viên</a:t>
            </a:r>
            <a:r>
              <a:rPr lang="en-US" dirty="0"/>
              <a:t> s</a:t>
            </a:r>
            <a:r>
              <a:rPr lang="vi-VN" dirty="0"/>
              <a:t>ử</a:t>
            </a:r>
            <a:r>
              <a:rPr lang="en-US" dirty="0"/>
              <a:t> </a:t>
            </a:r>
            <a:r>
              <a:rPr lang="en-US" dirty="0" err="1"/>
              <a:t>dụng</a:t>
            </a:r>
            <a:r>
              <a:rPr lang="en-US" dirty="0"/>
              <a:t> </a:t>
            </a:r>
            <a:r>
              <a:rPr lang="en-US" dirty="0" err="1"/>
              <a:t>giáo</a:t>
            </a:r>
            <a:r>
              <a:rPr lang="en-US" dirty="0"/>
              <a:t> </a:t>
            </a:r>
            <a:r>
              <a:rPr lang="en-US" dirty="0" err="1"/>
              <a:t>trình</a:t>
            </a:r>
            <a:r>
              <a:rPr lang="en-US" dirty="0"/>
              <a:t> </a:t>
            </a:r>
            <a:r>
              <a:rPr lang="en-US" dirty="0" err="1"/>
              <a:t>Đư</a:t>
            </a:r>
            <a:r>
              <a:rPr lang="vi-VN" dirty="0"/>
              <a:t>ờ</a:t>
            </a:r>
            <a:r>
              <a:rPr lang="en-US" dirty="0" err="1"/>
              <a:t>ng</a:t>
            </a:r>
            <a:r>
              <a:rPr lang="en-US" dirty="0"/>
              <a:t> </a:t>
            </a:r>
            <a:r>
              <a:rPr lang="en-US" dirty="0" err="1"/>
              <a:t>lối</a:t>
            </a:r>
            <a:r>
              <a:rPr lang="en-US" dirty="0"/>
              <a:t> </a:t>
            </a:r>
            <a:r>
              <a:rPr lang="en-US" dirty="0" err="1"/>
              <a:t>cách</a:t>
            </a:r>
            <a:r>
              <a:rPr lang="en-US" dirty="0"/>
              <a:t> </a:t>
            </a:r>
            <a:r>
              <a:rPr lang="en-US" dirty="0" err="1"/>
              <a:t>mạng</a:t>
            </a:r>
            <a:r>
              <a:rPr lang="en-US" dirty="0"/>
              <a:t> </a:t>
            </a:r>
            <a:r>
              <a:rPr lang="en-US" dirty="0" err="1"/>
              <a:t>của</a:t>
            </a:r>
            <a:r>
              <a:rPr lang="en-US" dirty="0"/>
              <a:t> ĐCSVN, </a:t>
            </a:r>
            <a:r>
              <a:rPr lang="en-US" dirty="0" err="1"/>
              <a:t>đê</a:t>
            </a:r>
            <a:r>
              <a:rPr lang="en-US" dirty="0"/>
              <a:t>̀ </a:t>
            </a:r>
            <a:r>
              <a:rPr lang="en-US" dirty="0" err="1"/>
              <a:t>cương</a:t>
            </a:r>
            <a:r>
              <a:rPr lang="en-US" dirty="0"/>
              <a:t> </a:t>
            </a:r>
            <a:r>
              <a:rPr lang="en-US" dirty="0" err="1"/>
              <a:t>môn</a:t>
            </a:r>
            <a:r>
              <a:rPr lang="en-US" dirty="0"/>
              <a:t> </a:t>
            </a:r>
            <a:r>
              <a:rPr lang="en-US" dirty="0" err="1"/>
              <a:t>học</a:t>
            </a:r>
            <a:r>
              <a:rPr lang="en-US" dirty="0"/>
              <a:t> </a:t>
            </a:r>
            <a:r>
              <a:rPr lang="en-US" dirty="0" err="1"/>
              <a:t>va</a:t>
            </a:r>
            <a:r>
              <a:rPr lang="en-US" dirty="0"/>
              <a:t>̀ </a:t>
            </a:r>
            <a:r>
              <a:rPr lang="en-US" dirty="0" err="1"/>
              <a:t>các</a:t>
            </a:r>
            <a:r>
              <a:rPr lang="en-US" dirty="0"/>
              <a:t> </a:t>
            </a:r>
            <a:r>
              <a:rPr lang="en-US" dirty="0" err="1"/>
              <a:t>tài</a:t>
            </a:r>
            <a:r>
              <a:rPr lang="en-US" dirty="0"/>
              <a:t> </a:t>
            </a:r>
            <a:r>
              <a:rPr lang="en-US" dirty="0" err="1"/>
              <a:t>liệu</a:t>
            </a:r>
            <a:r>
              <a:rPr lang="en-US" dirty="0"/>
              <a:t>, </a:t>
            </a:r>
            <a:r>
              <a:rPr lang="en-US" dirty="0" err="1"/>
              <a:t>tư</a:t>
            </a:r>
            <a:r>
              <a:rPr lang="en-US" dirty="0"/>
              <a:t> </a:t>
            </a:r>
            <a:r>
              <a:rPr lang="en-US" dirty="0" err="1"/>
              <a:t>liệu</a:t>
            </a:r>
            <a:r>
              <a:rPr lang="en-US" dirty="0"/>
              <a:t> </a:t>
            </a:r>
            <a:r>
              <a:rPr lang="en-US" dirty="0" err="1"/>
              <a:t>liên</a:t>
            </a:r>
            <a:r>
              <a:rPr lang="en-US" dirty="0"/>
              <a:t> </a:t>
            </a:r>
            <a:r>
              <a:rPr lang="en-US" dirty="0" err="1"/>
              <a:t>quan</a:t>
            </a:r>
            <a:r>
              <a:rPr lang="en-US" dirty="0"/>
              <a:t> </a:t>
            </a:r>
            <a:r>
              <a:rPr lang="en-US" dirty="0" err="1"/>
              <a:t>nhằm</a:t>
            </a:r>
            <a:r>
              <a:rPr lang="en-US" dirty="0"/>
              <a:t> </a:t>
            </a:r>
            <a:r>
              <a:rPr lang="en-US" dirty="0" err="1"/>
              <a:t>phục</a:t>
            </a:r>
            <a:r>
              <a:rPr lang="en-US" dirty="0"/>
              <a:t> vụ </a:t>
            </a:r>
            <a:r>
              <a:rPr lang="en-US" dirty="0" err="1"/>
              <a:t>cho</a:t>
            </a:r>
            <a:r>
              <a:rPr lang="en-US" dirty="0"/>
              <a:t> </a:t>
            </a:r>
            <a:r>
              <a:rPr lang="en-US" dirty="0" err="1"/>
              <a:t>việc</a:t>
            </a:r>
            <a:r>
              <a:rPr lang="en-US" dirty="0"/>
              <a:t> </a:t>
            </a:r>
            <a:r>
              <a:rPr lang="en-US" dirty="0" err="1"/>
              <a:t>học</a:t>
            </a:r>
            <a:r>
              <a:rPr lang="en-US" dirty="0"/>
              <a:t> </a:t>
            </a:r>
            <a:r>
              <a:rPr lang="en-US" dirty="0" err="1"/>
              <a:t>tập</a:t>
            </a:r>
            <a:r>
              <a:rPr lang="en-US" dirty="0"/>
              <a:t> </a:t>
            </a:r>
            <a:r>
              <a:rPr lang="en-US" dirty="0" err="1"/>
              <a:t>va</a:t>
            </a:r>
            <a:r>
              <a:rPr lang="en-US" dirty="0"/>
              <a:t>̀ </a:t>
            </a:r>
            <a:r>
              <a:rPr lang="en-US" dirty="0" err="1"/>
              <a:t>nghiên</a:t>
            </a:r>
            <a:r>
              <a:rPr lang="en-US" dirty="0"/>
              <a:t> c</a:t>
            </a:r>
            <a:r>
              <a:rPr lang="vi-VN" dirty="0"/>
              <a:t>ứ</a:t>
            </a:r>
            <a:r>
              <a:rPr lang="en-US" dirty="0"/>
              <a:t>u </a:t>
            </a:r>
            <a:r>
              <a:rPr lang="en-US" dirty="0" err="1"/>
              <a:t>khoa</a:t>
            </a:r>
            <a:r>
              <a:rPr lang="en-US" dirty="0"/>
              <a:t> </a:t>
            </a:r>
            <a:r>
              <a:rPr lang="en-US" dirty="0" err="1"/>
              <a:t>học</a:t>
            </a:r>
            <a:r>
              <a:rPr lang="en-US" dirty="0"/>
              <a:t> </a:t>
            </a:r>
            <a:r>
              <a:rPr lang="en-US" dirty="0" err="1"/>
              <a:t>trong</a:t>
            </a:r>
            <a:r>
              <a:rPr lang="en-US" dirty="0"/>
              <a:t> </a:t>
            </a:r>
            <a:r>
              <a:rPr lang="en-US" dirty="0" err="1"/>
              <a:t>nha</a:t>
            </a:r>
            <a:r>
              <a:rPr lang="en-US" dirty="0"/>
              <a:t>̀ </a:t>
            </a:r>
            <a:r>
              <a:rPr lang="en-US" dirty="0" err="1"/>
              <a:t>trư</a:t>
            </a:r>
            <a:r>
              <a:rPr lang="vi-VN" dirty="0"/>
              <a:t>ờ</a:t>
            </a:r>
            <a:r>
              <a:rPr lang="en-US" dirty="0" err="1"/>
              <a:t>ng</a:t>
            </a:r>
            <a:r>
              <a:rPr lang="en-US" dirty="0"/>
              <a:t> </a:t>
            </a:r>
            <a:r>
              <a:rPr lang="en-US" dirty="0" err="1"/>
              <a:t>đư</a:t>
            </a:r>
            <a:r>
              <a:rPr lang="vi-VN" dirty="0"/>
              <a:t>ợ</a:t>
            </a:r>
            <a:r>
              <a:rPr lang="en-US" dirty="0"/>
              <a:t>c </a:t>
            </a:r>
            <a:r>
              <a:rPr lang="en-US" dirty="0" err="1"/>
              <a:t>tốt</a:t>
            </a:r>
            <a:r>
              <a:rPr lang="en-US" dirty="0"/>
              <a:t>.</a:t>
            </a:r>
            <a:endParaRPr lang="vi-VN" dirty="0"/>
          </a:p>
          <a:p>
            <a:r>
              <a:rPr lang="en-US" dirty="0"/>
              <a:t>2. </a:t>
            </a:r>
            <a:r>
              <a:rPr lang="en-US" dirty="0" err="1"/>
              <a:t>Tô</a:t>
            </a:r>
            <a:r>
              <a:rPr lang="en-US" dirty="0"/>
              <a:t>̉ </a:t>
            </a:r>
            <a:r>
              <a:rPr lang="en-US" dirty="0" err="1"/>
              <a:t>ch</a:t>
            </a:r>
            <a:r>
              <a:rPr lang="vi-VN" dirty="0"/>
              <a:t>ứ</a:t>
            </a:r>
            <a:r>
              <a:rPr lang="en-US" dirty="0"/>
              <a:t>c </a:t>
            </a:r>
            <a:r>
              <a:rPr lang="en-US" dirty="0" err="1"/>
              <a:t>cho</a:t>
            </a:r>
            <a:r>
              <a:rPr lang="en-US" dirty="0"/>
              <a:t> </a:t>
            </a:r>
            <a:r>
              <a:rPr lang="en-US" dirty="0" err="1"/>
              <a:t>sinh</a:t>
            </a:r>
            <a:r>
              <a:rPr lang="en-US" dirty="0"/>
              <a:t> </a:t>
            </a:r>
            <a:r>
              <a:rPr lang="en-US" dirty="0" err="1"/>
              <a:t>viên</a:t>
            </a:r>
            <a:r>
              <a:rPr lang="en-US" dirty="0"/>
              <a:t> </a:t>
            </a:r>
            <a:r>
              <a:rPr lang="en-US" dirty="0" err="1"/>
              <a:t>thuyết</a:t>
            </a:r>
            <a:r>
              <a:rPr lang="en-US" dirty="0"/>
              <a:t> </a:t>
            </a:r>
            <a:r>
              <a:rPr lang="en-US" dirty="0" err="1"/>
              <a:t>trình</a:t>
            </a:r>
            <a:r>
              <a:rPr lang="en-US" dirty="0"/>
              <a:t>, </a:t>
            </a:r>
            <a:r>
              <a:rPr lang="en-US" dirty="0" err="1"/>
              <a:t>thảo</a:t>
            </a:r>
            <a:r>
              <a:rPr lang="en-US" dirty="0"/>
              <a:t> </a:t>
            </a:r>
            <a:r>
              <a:rPr lang="en-US" dirty="0" err="1"/>
              <a:t>luận</a:t>
            </a:r>
            <a:r>
              <a:rPr lang="en-US" dirty="0"/>
              <a:t> </a:t>
            </a:r>
            <a:r>
              <a:rPr lang="en-US" dirty="0" err="1"/>
              <a:t>va</a:t>
            </a:r>
            <a:r>
              <a:rPr lang="en-US" dirty="0"/>
              <a:t>̀ </a:t>
            </a:r>
            <a:r>
              <a:rPr lang="en-US" dirty="0" err="1"/>
              <a:t>chuẩn</a:t>
            </a:r>
            <a:r>
              <a:rPr lang="en-US" dirty="0"/>
              <a:t> bị </a:t>
            </a:r>
            <a:r>
              <a:rPr lang="en-US" dirty="0" err="1"/>
              <a:t>các</a:t>
            </a:r>
            <a:r>
              <a:rPr lang="en-US" dirty="0"/>
              <a:t> </a:t>
            </a:r>
            <a:r>
              <a:rPr lang="en-US" dirty="0" err="1"/>
              <a:t>câu</a:t>
            </a:r>
            <a:r>
              <a:rPr lang="en-US" dirty="0"/>
              <a:t> </a:t>
            </a:r>
            <a:r>
              <a:rPr lang="en-US" dirty="0" err="1"/>
              <a:t>hỏi</a:t>
            </a:r>
            <a:r>
              <a:rPr lang="en-US" dirty="0"/>
              <a:t> </a:t>
            </a:r>
            <a:r>
              <a:rPr lang="en-US" dirty="0" err="1"/>
              <a:t>va</a:t>
            </a:r>
            <a:r>
              <a:rPr lang="en-US" dirty="0"/>
              <a:t>̀ ý </a:t>
            </a:r>
            <a:r>
              <a:rPr lang="en-US" dirty="0" err="1"/>
              <a:t>kiến</a:t>
            </a:r>
            <a:r>
              <a:rPr lang="en-US" dirty="0"/>
              <a:t> </a:t>
            </a:r>
            <a:r>
              <a:rPr lang="en-US" dirty="0" err="1"/>
              <a:t>đê</a:t>
            </a:r>
            <a:r>
              <a:rPr lang="en-US" dirty="0"/>
              <a:t>̀ </a:t>
            </a:r>
            <a:r>
              <a:rPr lang="en-US" dirty="0" err="1"/>
              <a:t>xuất</a:t>
            </a:r>
            <a:r>
              <a:rPr lang="en-US" dirty="0"/>
              <a:t>, </a:t>
            </a:r>
            <a:r>
              <a:rPr lang="en-US" dirty="0" err="1"/>
              <a:t>góp</a:t>
            </a:r>
            <a:r>
              <a:rPr lang="en-US" dirty="0"/>
              <a:t> </a:t>
            </a:r>
            <a:r>
              <a:rPr lang="en-US" dirty="0" err="1"/>
              <a:t>phần</a:t>
            </a:r>
            <a:r>
              <a:rPr lang="en-US" dirty="0"/>
              <a:t> </a:t>
            </a:r>
            <a:r>
              <a:rPr lang="en-US" dirty="0" err="1"/>
              <a:t>phát</a:t>
            </a:r>
            <a:r>
              <a:rPr lang="en-US" dirty="0"/>
              <a:t> </a:t>
            </a:r>
            <a:r>
              <a:rPr lang="en-US" dirty="0" err="1"/>
              <a:t>huy</a:t>
            </a:r>
            <a:r>
              <a:rPr lang="en-US" dirty="0"/>
              <a:t> </a:t>
            </a:r>
            <a:r>
              <a:rPr lang="en-US" dirty="0" err="1"/>
              <a:t>tính</a:t>
            </a:r>
            <a:r>
              <a:rPr lang="en-US" dirty="0"/>
              <a:t> </a:t>
            </a:r>
            <a:r>
              <a:rPr lang="en-US" dirty="0" err="1"/>
              <a:t>tích</a:t>
            </a:r>
            <a:r>
              <a:rPr lang="en-US" dirty="0"/>
              <a:t> c</a:t>
            </a:r>
            <a:r>
              <a:rPr lang="vi-VN" dirty="0"/>
              <a:t>ự</a:t>
            </a:r>
            <a:r>
              <a:rPr lang="en-US" dirty="0"/>
              <a:t>c, </a:t>
            </a:r>
            <a:r>
              <a:rPr lang="en-US" dirty="0" err="1"/>
              <a:t>chu</a:t>
            </a:r>
            <a:r>
              <a:rPr lang="en-US" dirty="0"/>
              <a:t>̉ </a:t>
            </a:r>
            <a:r>
              <a:rPr lang="en-US" dirty="0" err="1"/>
              <a:t>động</a:t>
            </a:r>
            <a:r>
              <a:rPr lang="en-US" dirty="0"/>
              <a:t> </a:t>
            </a:r>
            <a:r>
              <a:rPr lang="en-US" dirty="0" err="1"/>
              <a:t>va</a:t>
            </a:r>
            <a:r>
              <a:rPr lang="en-US" dirty="0"/>
              <a:t>̀ </a:t>
            </a:r>
            <a:r>
              <a:rPr lang="en-US" dirty="0" err="1"/>
              <a:t>sáng</a:t>
            </a:r>
            <a:r>
              <a:rPr lang="en-US" dirty="0"/>
              <a:t> </a:t>
            </a:r>
            <a:r>
              <a:rPr lang="en-US" dirty="0" err="1"/>
              <a:t>tạo</a:t>
            </a:r>
            <a:r>
              <a:rPr lang="en-US" dirty="0"/>
              <a:t> </a:t>
            </a:r>
            <a:r>
              <a:rPr lang="en-US" dirty="0" err="1"/>
              <a:t>của</a:t>
            </a:r>
            <a:r>
              <a:rPr lang="en-US" dirty="0"/>
              <a:t> </a:t>
            </a:r>
            <a:r>
              <a:rPr lang="en-US" dirty="0" err="1"/>
              <a:t>sinh</a:t>
            </a:r>
            <a:r>
              <a:rPr lang="en-US" dirty="0"/>
              <a:t> </a:t>
            </a:r>
            <a:r>
              <a:rPr lang="en-US" dirty="0" err="1"/>
              <a:t>viên</a:t>
            </a:r>
            <a:r>
              <a:rPr lang="en-US" dirty="0"/>
              <a:t> </a:t>
            </a:r>
            <a:r>
              <a:rPr lang="en-US" dirty="0" err="1"/>
              <a:t>trong</a:t>
            </a:r>
            <a:r>
              <a:rPr lang="en-US" dirty="0"/>
              <a:t> quá </a:t>
            </a:r>
            <a:r>
              <a:rPr lang="en-US" dirty="0" err="1"/>
              <a:t>trình</a:t>
            </a:r>
            <a:r>
              <a:rPr lang="en-US" dirty="0"/>
              <a:t> </a:t>
            </a:r>
            <a:r>
              <a:rPr lang="en-US" dirty="0" err="1"/>
              <a:t>học</a:t>
            </a:r>
            <a:r>
              <a:rPr lang="en-US" dirty="0"/>
              <a:t> </a:t>
            </a:r>
            <a:r>
              <a:rPr lang="en-US" dirty="0" err="1"/>
              <a:t>tập</a:t>
            </a:r>
            <a:r>
              <a:rPr lang="en-US" dirty="0"/>
              <a:t> </a:t>
            </a:r>
            <a:r>
              <a:rPr lang="en-US" dirty="0" err="1"/>
              <a:t>môn</a:t>
            </a:r>
            <a:r>
              <a:rPr lang="en-US" dirty="0"/>
              <a:t> </a:t>
            </a:r>
            <a:r>
              <a:rPr lang="en-US" dirty="0" err="1"/>
              <a:t>Đư</a:t>
            </a:r>
            <a:r>
              <a:rPr lang="vi-VN" dirty="0"/>
              <a:t>ờ</a:t>
            </a:r>
            <a:r>
              <a:rPr lang="en-US" dirty="0" err="1"/>
              <a:t>ng</a:t>
            </a:r>
            <a:r>
              <a:rPr lang="en-US" dirty="0"/>
              <a:t> </a:t>
            </a:r>
            <a:r>
              <a:rPr lang="en-US" dirty="0" err="1"/>
              <a:t>lối</a:t>
            </a:r>
            <a:r>
              <a:rPr lang="en-US" dirty="0"/>
              <a:t> </a:t>
            </a:r>
            <a:r>
              <a:rPr lang="en-US" dirty="0" err="1"/>
              <a:t>cách</a:t>
            </a:r>
            <a:r>
              <a:rPr lang="en-US" dirty="0"/>
              <a:t> </a:t>
            </a:r>
            <a:r>
              <a:rPr lang="en-US" dirty="0" err="1"/>
              <a:t>mạng</a:t>
            </a:r>
            <a:r>
              <a:rPr lang="en-US" dirty="0"/>
              <a:t> </a:t>
            </a:r>
            <a:r>
              <a:rPr lang="en-US" dirty="0" err="1"/>
              <a:t>của</a:t>
            </a:r>
            <a:r>
              <a:rPr lang="en-US" dirty="0"/>
              <a:t> </a:t>
            </a:r>
            <a:r>
              <a:rPr lang="en-US" dirty="0" err="1"/>
              <a:t>Đảng</a:t>
            </a:r>
            <a:r>
              <a:rPr lang="en-US" dirty="0"/>
              <a:t> </a:t>
            </a:r>
            <a:r>
              <a:rPr lang="en-US" dirty="0" err="1"/>
              <a:t>cộng</a:t>
            </a:r>
            <a:r>
              <a:rPr lang="en-US" dirty="0"/>
              <a:t> </a:t>
            </a:r>
            <a:r>
              <a:rPr lang="en-US" dirty="0" err="1"/>
              <a:t>sản</a:t>
            </a:r>
            <a:r>
              <a:rPr lang="en-US" dirty="0"/>
              <a:t> </a:t>
            </a:r>
            <a:r>
              <a:rPr lang="en-US" dirty="0" err="1"/>
              <a:t>Việt</a:t>
            </a:r>
            <a:r>
              <a:rPr lang="en-US" dirty="0"/>
              <a:t> Nam.  </a:t>
            </a:r>
            <a:endParaRPr lang="vi-VN" dirty="0"/>
          </a:p>
          <a:p>
            <a:r>
              <a:rPr lang="en-US" dirty="0"/>
              <a:t>3. </a:t>
            </a:r>
            <a:r>
              <a:rPr lang="en-US" dirty="0" err="1"/>
              <a:t>Trên</a:t>
            </a:r>
            <a:r>
              <a:rPr lang="en-US" dirty="0"/>
              <a:t> </a:t>
            </a:r>
            <a:r>
              <a:rPr lang="en-US" dirty="0" err="1"/>
              <a:t>cơ</a:t>
            </a:r>
            <a:r>
              <a:rPr lang="en-US" dirty="0"/>
              <a:t> s</a:t>
            </a:r>
            <a:r>
              <a:rPr lang="vi-VN" dirty="0"/>
              <a:t>ở</a:t>
            </a:r>
            <a:r>
              <a:rPr lang="en-US" dirty="0"/>
              <a:t> </a:t>
            </a:r>
            <a:r>
              <a:rPr lang="en-US" dirty="0" err="1"/>
              <a:t>đo</a:t>
            </a:r>
            <a:r>
              <a:rPr lang="en-US" dirty="0"/>
              <a:t>́, </a:t>
            </a:r>
            <a:r>
              <a:rPr lang="en-US" dirty="0" err="1"/>
              <a:t>giảng</a:t>
            </a:r>
            <a:r>
              <a:rPr lang="en-US" dirty="0"/>
              <a:t> </a:t>
            </a:r>
            <a:r>
              <a:rPr lang="en-US" dirty="0" err="1"/>
              <a:t>viên</a:t>
            </a:r>
            <a:r>
              <a:rPr lang="en-US" dirty="0"/>
              <a:t> có </a:t>
            </a:r>
            <a:r>
              <a:rPr lang="en-US" dirty="0" err="1"/>
              <a:t>thê</a:t>
            </a:r>
            <a:r>
              <a:rPr lang="en-US" dirty="0"/>
              <a:t>̉ </a:t>
            </a:r>
            <a:r>
              <a:rPr lang="en-US" dirty="0" err="1"/>
              <a:t>trình</a:t>
            </a:r>
            <a:r>
              <a:rPr lang="en-US" dirty="0"/>
              <a:t> </a:t>
            </a:r>
            <a:r>
              <a:rPr lang="en-US" dirty="0" err="1"/>
              <a:t>bày</a:t>
            </a:r>
            <a:r>
              <a:rPr lang="en-US" dirty="0"/>
              <a:t> </a:t>
            </a:r>
            <a:r>
              <a:rPr lang="en-US" dirty="0" err="1"/>
              <a:t>khách</a:t>
            </a:r>
            <a:r>
              <a:rPr lang="en-US" dirty="0"/>
              <a:t> </a:t>
            </a:r>
            <a:r>
              <a:rPr lang="en-US" dirty="0" err="1"/>
              <a:t>quan</a:t>
            </a:r>
            <a:r>
              <a:rPr lang="en-US" dirty="0"/>
              <a:t> </a:t>
            </a:r>
            <a:r>
              <a:rPr lang="en-US" dirty="0" err="1"/>
              <a:t>nh</a:t>
            </a:r>
            <a:r>
              <a:rPr lang="vi-VN" dirty="0"/>
              <a:t>ữ</a:t>
            </a:r>
            <a:r>
              <a:rPr lang="en-US" dirty="0" err="1"/>
              <a:t>ng</a:t>
            </a:r>
            <a:r>
              <a:rPr lang="en-US" dirty="0"/>
              <a:t> </a:t>
            </a:r>
            <a:r>
              <a:rPr lang="en-US" dirty="0" err="1"/>
              <a:t>nội</a:t>
            </a:r>
            <a:r>
              <a:rPr lang="en-US" dirty="0"/>
              <a:t> dung, </a:t>
            </a:r>
            <a:r>
              <a:rPr lang="en-US" dirty="0" err="1"/>
              <a:t>quan</a:t>
            </a:r>
            <a:r>
              <a:rPr lang="en-US" dirty="0"/>
              <a:t> </a:t>
            </a:r>
            <a:r>
              <a:rPr lang="en-US" dirty="0" err="1"/>
              <a:t>điểm</a:t>
            </a:r>
            <a:r>
              <a:rPr lang="en-US" dirty="0"/>
              <a:t> </a:t>
            </a:r>
            <a:r>
              <a:rPr lang="en-US" dirty="0" err="1"/>
              <a:t>cơ</a:t>
            </a:r>
            <a:r>
              <a:rPr lang="en-US" dirty="0"/>
              <a:t> </a:t>
            </a:r>
            <a:r>
              <a:rPr lang="en-US" dirty="0" err="1"/>
              <a:t>bản</a:t>
            </a:r>
            <a:r>
              <a:rPr lang="en-US" dirty="0"/>
              <a:t> </a:t>
            </a:r>
            <a:r>
              <a:rPr lang="en-US" dirty="0" err="1"/>
              <a:t>nhất</a:t>
            </a:r>
            <a:r>
              <a:rPr lang="en-US" dirty="0"/>
              <a:t> </a:t>
            </a:r>
            <a:r>
              <a:rPr lang="en-US" dirty="0" err="1"/>
              <a:t>của</a:t>
            </a:r>
            <a:r>
              <a:rPr lang="en-US" dirty="0"/>
              <a:t> </a:t>
            </a:r>
            <a:r>
              <a:rPr lang="en-US" dirty="0" err="1"/>
              <a:t>đư</a:t>
            </a:r>
            <a:r>
              <a:rPr lang="vi-VN" dirty="0"/>
              <a:t>ờ</a:t>
            </a:r>
            <a:r>
              <a:rPr lang="en-US" dirty="0" err="1"/>
              <a:t>ng</a:t>
            </a:r>
            <a:r>
              <a:rPr lang="en-US" dirty="0"/>
              <a:t> </a:t>
            </a:r>
            <a:r>
              <a:rPr lang="en-US" dirty="0" err="1"/>
              <a:t>lối</a:t>
            </a:r>
            <a:r>
              <a:rPr lang="en-US" dirty="0"/>
              <a:t> </a:t>
            </a:r>
            <a:r>
              <a:rPr lang="en-US" dirty="0" err="1"/>
              <a:t>cách</a:t>
            </a:r>
            <a:r>
              <a:rPr lang="en-US" dirty="0"/>
              <a:t> </a:t>
            </a:r>
            <a:r>
              <a:rPr lang="en-US" dirty="0" err="1"/>
              <a:t>mạng</a:t>
            </a:r>
            <a:r>
              <a:rPr lang="en-US" dirty="0"/>
              <a:t> </a:t>
            </a:r>
            <a:r>
              <a:rPr lang="en-US" dirty="0" err="1"/>
              <a:t>của</a:t>
            </a:r>
            <a:r>
              <a:rPr lang="en-US" dirty="0"/>
              <a:t> </a:t>
            </a:r>
            <a:r>
              <a:rPr lang="en-US" dirty="0" err="1"/>
              <a:t>Đảng</a:t>
            </a:r>
            <a:r>
              <a:rPr lang="en-US" dirty="0"/>
              <a:t> </a:t>
            </a:r>
            <a:r>
              <a:rPr lang="en-US" dirty="0" err="1"/>
              <a:t>cộng</a:t>
            </a:r>
            <a:r>
              <a:rPr lang="en-US" dirty="0"/>
              <a:t> </a:t>
            </a:r>
            <a:r>
              <a:rPr lang="en-US" dirty="0" err="1"/>
              <a:t>sản</a:t>
            </a:r>
            <a:r>
              <a:rPr lang="en-US" dirty="0"/>
              <a:t> </a:t>
            </a:r>
            <a:r>
              <a:rPr lang="en-US" dirty="0" err="1"/>
              <a:t>Việt</a:t>
            </a:r>
            <a:r>
              <a:rPr lang="en-US" dirty="0"/>
              <a:t> Nam, </a:t>
            </a:r>
            <a:r>
              <a:rPr lang="en-US" dirty="0" err="1"/>
              <a:t>nhằm</a:t>
            </a:r>
            <a:r>
              <a:rPr lang="en-US" dirty="0"/>
              <a:t> </a:t>
            </a:r>
            <a:r>
              <a:rPr lang="en-US" dirty="0" err="1"/>
              <a:t>giúp</a:t>
            </a:r>
            <a:r>
              <a:rPr lang="en-US" dirty="0"/>
              <a:t> </a:t>
            </a:r>
            <a:r>
              <a:rPr lang="en-US" dirty="0" err="1"/>
              <a:t>cho</a:t>
            </a:r>
            <a:r>
              <a:rPr lang="en-US" dirty="0"/>
              <a:t> </a:t>
            </a:r>
            <a:r>
              <a:rPr lang="en-US" dirty="0" err="1"/>
              <a:t>sinh</a:t>
            </a:r>
            <a:r>
              <a:rPr lang="en-US" dirty="0"/>
              <a:t> </a:t>
            </a:r>
            <a:r>
              <a:rPr lang="en-US" dirty="0" err="1"/>
              <a:t>viên</a:t>
            </a:r>
            <a:r>
              <a:rPr lang="en-US" dirty="0"/>
              <a:t> </a:t>
            </a:r>
            <a:r>
              <a:rPr lang="en-US" dirty="0" err="1"/>
              <a:t>hê</a:t>
            </a:r>
            <a:r>
              <a:rPr lang="en-US" dirty="0"/>
              <a:t>̣ </a:t>
            </a:r>
            <a:r>
              <a:rPr lang="en-US" dirty="0" err="1"/>
              <a:t>thống</a:t>
            </a:r>
            <a:r>
              <a:rPr lang="en-US" dirty="0"/>
              <a:t> </a:t>
            </a:r>
            <a:r>
              <a:rPr lang="en-US" dirty="0" err="1"/>
              <a:t>toàn</a:t>
            </a:r>
            <a:r>
              <a:rPr lang="en-US" dirty="0"/>
              <a:t> </a:t>
            </a:r>
            <a:r>
              <a:rPr lang="en-US" dirty="0" err="1"/>
              <a:t>bô</a:t>
            </a:r>
            <a:r>
              <a:rPr lang="en-US" dirty="0"/>
              <a:t>̣ </a:t>
            </a:r>
            <a:r>
              <a:rPr lang="en-US" dirty="0" err="1"/>
              <a:t>bài</a:t>
            </a:r>
            <a:r>
              <a:rPr lang="en-US" dirty="0"/>
              <a:t> </a:t>
            </a:r>
            <a:r>
              <a:rPr lang="en-US" dirty="0" err="1"/>
              <a:t>học</a:t>
            </a:r>
            <a:r>
              <a:rPr lang="en-US" dirty="0"/>
              <a:t> </a:t>
            </a:r>
            <a:r>
              <a:rPr lang="en-US" dirty="0" err="1"/>
              <a:t>trên</a:t>
            </a:r>
            <a:r>
              <a:rPr lang="en-US" dirty="0"/>
              <a:t> l</a:t>
            </a:r>
            <a:r>
              <a:rPr lang="vi-VN" dirty="0"/>
              <a:t>ớ</a:t>
            </a:r>
            <a:r>
              <a:rPr lang="en-US" dirty="0"/>
              <a:t>p.</a:t>
            </a:r>
            <a:endParaRPr lang="vi-VN" dirty="0"/>
          </a:p>
          <a:p>
            <a:r>
              <a:rPr lang="en-US" dirty="0"/>
              <a:t>4. </a:t>
            </a:r>
            <a:r>
              <a:rPr lang="en-US" dirty="0" err="1"/>
              <a:t>Tham</a:t>
            </a:r>
            <a:r>
              <a:rPr lang="en-US" dirty="0"/>
              <a:t> </a:t>
            </a:r>
            <a:r>
              <a:rPr lang="en-US" dirty="0" err="1"/>
              <a:t>quan</a:t>
            </a:r>
            <a:r>
              <a:rPr lang="en-US" dirty="0"/>
              <a:t>, </a:t>
            </a:r>
            <a:r>
              <a:rPr lang="en-US" dirty="0" err="1"/>
              <a:t>nghiên</a:t>
            </a:r>
            <a:r>
              <a:rPr lang="en-US" dirty="0"/>
              <a:t> </a:t>
            </a:r>
            <a:r>
              <a:rPr lang="en-US" dirty="0" err="1"/>
              <a:t>cứu</a:t>
            </a:r>
            <a:r>
              <a:rPr lang="en-US" dirty="0"/>
              <a:t> </a:t>
            </a:r>
            <a:r>
              <a:rPr lang="en-US" dirty="0" err="1"/>
              <a:t>thực</a:t>
            </a:r>
            <a:r>
              <a:rPr lang="en-US" dirty="0"/>
              <a:t> </a:t>
            </a:r>
            <a:r>
              <a:rPr lang="en-US" dirty="0" err="1"/>
              <a:t>tê</a:t>
            </a:r>
            <a:r>
              <a:rPr lang="en-US" dirty="0"/>
              <a:t>́ </a:t>
            </a:r>
            <a:r>
              <a:rPr lang="en-US" dirty="0" err="1"/>
              <a:t>tại</a:t>
            </a:r>
            <a:r>
              <a:rPr lang="en-US" dirty="0"/>
              <a:t> </a:t>
            </a:r>
            <a:r>
              <a:rPr lang="en-US" dirty="0" err="1"/>
              <a:t>bảo</a:t>
            </a:r>
            <a:r>
              <a:rPr lang="en-US" dirty="0"/>
              <a:t> </a:t>
            </a:r>
            <a:r>
              <a:rPr lang="en-US" dirty="0" err="1"/>
              <a:t>tàng</a:t>
            </a:r>
            <a:r>
              <a:rPr lang="en-US" dirty="0"/>
              <a:t> </a:t>
            </a:r>
            <a:r>
              <a:rPr lang="en-US" dirty="0" err="1"/>
              <a:t>Chứng</a:t>
            </a:r>
            <a:r>
              <a:rPr lang="en-US" dirty="0"/>
              <a:t> </a:t>
            </a:r>
            <a:r>
              <a:rPr lang="en-US" dirty="0" err="1"/>
              <a:t>tích</a:t>
            </a:r>
            <a:r>
              <a:rPr lang="en-US" dirty="0"/>
              <a:t> </a:t>
            </a:r>
            <a:r>
              <a:rPr lang="en-US" dirty="0" err="1"/>
              <a:t>chiến</a:t>
            </a:r>
            <a:r>
              <a:rPr lang="en-US" dirty="0"/>
              <a:t> </a:t>
            </a:r>
            <a:r>
              <a:rPr lang="en-US" dirty="0" err="1"/>
              <a:t>tranh</a:t>
            </a:r>
            <a:r>
              <a:rPr lang="en-US" dirty="0"/>
              <a:t>.</a:t>
            </a:r>
            <a:endParaRPr lang="vi-VN" dirty="0"/>
          </a:p>
        </p:txBody>
      </p:sp>
    </p:spTree>
    <p:extLst>
      <p:ext uri="{BB962C8B-B14F-4D97-AF65-F5344CB8AC3E}">
        <p14:creationId xmlns:p14="http://schemas.microsoft.com/office/powerpoint/2010/main" val="5641220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229600" cy="5098571"/>
          </a:xfrm>
        </p:spPr>
        <p:txBody>
          <a:bodyPr>
            <a:normAutofit fontScale="77500" lnSpcReduction="20000"/>
          </a:bodyPr>
          <a:lstStyle/>
          <a:p>
            <a:pPr lvl="0"/>
            <a:r>
              <a:rPr lang="en-US" sz="2800" b="1" dirty="0" err="1"/>
              <a:t>Tài</a:t>
            </a:r>
            <a:r>
              <a:rPr lang="en-US" sz="2800" b="1" dirty="0"/>
              <a:t> </a:t>
            </a:r>
            <a:r>
              <a:rPr lang="en-US" sz="2800" b="1" dirty="0" err="1"/>
              <a:t>liệu</a:t>
            </a:r>
            <a:r>
              <a:rPr lang="en-US" sz="2800" b="1" dirty="0"/>
              <a:t> </a:t>
            </a:r>
            <a:r>
              <a:rPr lang="en-US" sz="2800" b="1" dirty="0" err="1"/>
              <a:t>học</a:t>
            </a:r>
            <a:r>
              <a:rPr lang="en-US" sz="2800" b="1" dirty="0"/>
              <a:t> </a:t>
            </a:r>
            <a:r>
              <a:rPr lang="en-US" sz="2800" b="1" dirty="0" err="1"/>
              <a:t>tập</a:t>
            </a:r>
            <a:r>
              <a:rPr lang="en-US" sz="2800" b="1" dirty="0"/>
              <a:t>:</a:t>
            </a:r>
            <a:endParaRPr lang="vi-VN" sz="2400" dirty="0"/>
          </a:p>
          <a:p>
            <a:r>
              <a:rPr lang="en-US" sz="2800" dirty="0"/>
              <a:t>1. </a:t>
            </a:r>
            <a:r>
              <a:rPr lang="en-US" sz="2800" b="1" i="1" dirty="0" err="1"/>
              <a:t>Tài</a:t>
            </a:r>
            <a:r>
              <a:rPr lang="en-US" sz="2800" b="1" i="1" dirty="0"/>
              <a:t> </a:t>
            </a:r>
            <a:r>
              <a:rPr lang="en-US" sz="2800" b="1" i="1" dirty="0" err="1"/>
              <a:t>liệu</a:t>
            </a:r>
            <a:r>
              <a:rPr lang="en-US" sz="2800" b="1" i="1" dirty="0"/>
              <a:t> </a:t>
            </a:r>
            <a:r>
              <a:rPr lang="en-US" sz="2800" b="1" i="1" dirty="0" err="1"/>
              <a:t>bắt</a:t>
            </a:r>
            <a:r>
              <a:rPr lang="en-US" sz="2800" b="1" i="1" dirty="0"/>
              <a:t> </a:t>
            </a:r>
            <a:r>
              <a:rPr lang="en-US" sz="2800" b="1" i="1" dirty="0" err="1"/>
              <a:t>buộc</a:t>
            </a:r>
            <a:r>
              <a:rPr lang="en-US" sz="2800" dirty="0"/>
              <a:t>:</a:t>
            </a:r>
            <a:endParaRPr lang="vi-VN" sz="2800" dirty="0"/>
          </a:p>
          <a:p>
            <a:r>
              <a:rPr lang="en-US" sz="2800" dirty="0"/>
              <a:t>- </a:t>
            </a:r>
            <a:r>
              <a:rPr lang="en-US" sz="2800" dirty="0" err="1"/>
              <a:t>Bô</a:t>
            </a:r>
            <a:r>
              <a:rPr lang="en-US" sz="2800" dirty="0"/>
              <a:t>̣ </a:t>
            </a:r>
            <a:r>
              <a:rPr lang="en-US" sz="2800" dirty="0" err="1"/>
              <a:t>giáo</a:t>
            </a:r>
            <a:r>
              <a:rPr lang="en-US" sz="2800" dirty="0"/>
              <a:t> </a:t>
            </a:r>
            <a:r>
              <a:rPr lang="en-US" sz="2800" dirty="0" err="1"/>
              <a:t>dục</a:t>
            </a:r>
            <a:r>
              <a:rPr lang="en-US" sz="2800" dirty="0"/>
              <a:t> </a:t>
            </a:r>
            <a:r>
              <a:rPr lang="en-US" sz="2800" dirty="0" err="1"/>
              <a:t>va</a:t>
            </a:r>
            <a:r>
              <a:rPr lang="en-US" sz="2800" dirty="0"/>
              <a:t>̀ </a:t>
            </a:r>
            <a:r>
              <a:rPr lang="en-US" sz="2800" dirty="0" err="1"/>
              <a:t>Đào</a:t>
            </a:r>
            <a:r>
              <a:rPr lang="en-US" sz="2800" dirty="0"/>
              <a:t> </a:t>
            </a:r>
            <a:r>
              <a:rPr lang="en-US" sz="2800" dirty="0" err="1"/>
              <a:t>tạo</a:t>
            </a:r>
            <a:r>
              <a:rPr lang="en-US" sz="2800" dirty="0"/>
              <a:t>: </a:t>
            </a:r>
            <a:r>
              <a:rPr lang="en-US" sz="2800" dirty="0" err="1"/>
              <a:t>Giáo</a:t>
            </a:r>
            <a:r>
              <a:rPr lang="en-US" sz="2800" dirty="0"/>
              <a:t> </a:t>
            </a:r>
            <a:r>
              <a:rPr lang="en-US" sz="2800" dirty="0" err="1"/>
              <a:t>trình</a:t>
            </a:r>
            <a:r>
              <a:rPr lang="en-US" sz="2800" dirty="0"/>
              <a:t> </a:t>
            </a:r>
            <a:r>
              <a:rPr lang="en-US" sz="2800" dirty="0" err="1"/>
              <a:t>Đư</a:t>
            </a:r>
            <a:r>
              <a:rPr lang="vi-VN" sz="2800" dirty="0"/>
              <a:t>ờ</a:t>
            </a:r>
            <a:r>
              <a:rPr lang="en-US" sz="2800" dirty="0" err="1"/>
              <a:t>ng</a:t>
            </a:r>
            <a:r>
              <a:rPr lang="en-US" sz="2800" dirty="0"/>
              <a:t> </a:t>
            </a:r>
            <a:r>
              <a:rPr lang="en-US" sz="2800" dirty="0" err="1"/>
              <a:t>lối</a:t>
            </a:r>
            <a:r>
              <a:rPr lang="en-US" sz="2800" dirty="0"/>
              <a:t> </a:t>
            </a:r>
            <a:r>
              <a:rPr lang="en-US" sz="2800" dirty="0" err="1"/>
              <a:t>cách</a:t>
            </a:r>
            <a:r>
              <a:rPr lang="en-US" sz="2800" dirty="0"/>
              <a:t> </a:t>
            </a:r>
            <a:r>
              <a:rPr lang="en-US" sz="2800" dirty="0" err="1"/>
              <a:t>mạng</a:t>
            </a:r>
            <a:r>
              <a:rPr lang="en-US" sz="2800" dirty="0"/>
              <a:t> </a:t>
            </a:r>
            <a:r>
              <a:rPr lang="en-US" sz="2800" dirty="0" err="1"/>
              <a:t>của</a:t>
            </a:r>
            <a:r>
              <a:rPr lang="en-US" sz="2800" dirty="0"/>
              <a:t> </a:t>
            </a:r>
            <a:r>
              <a:rPr lang="en-US" sz="2800" dirty="0" err="1"/>
              <a:t>Đảng</a:t>
            </a:r>
            <a:r>
              <a:rPr lang="en-US" sz="2800" dirty="0"/>
              <a:t> </a:t>
            </a:r>
            <a:r>
              <a:rPr lang="en-US" sz="2800" dirty="0" err="1"/>
              <a:t>cộng</a:t>
            </a:r>
            <a:r>
              <a:rPr lang="en-US" sz="2800" dirty="0"/>
              <a:t> </a:t>
            </a:r>
            <a:r>
              <a:rPr lang="en-US" sz="2800" dirty="0" err="1"/>
              <a:t>sản</a:t>
            </a:r>
            <a:r>
              <a:rPr lang="en-US" sz="2800" dirty="0"/>
              <a:t> </a:t>
            </a:r>
            <a:r>
              <a:rPr lang="en-US" sz="2800" dirty="0" err="1"/>
              <a:t>Việt</a:t>
            </a:r>
            <a:r>
              <a:rPr lang="en-US" sz="2800" dirty="0"/>
              <a:t> Nam, NXBCTQG, HN 2009.</a:t>
            </a:r>
            <a:endParaRPr lang="vi-VN" sz="2800" dirty="0"/>
          </a:p>
          <a:p>
            <a:r>
              <a:rPr lang="en-US" sz="2800" dirty="0"/>
              <a:t>2. </a:t>
            </a:r>
            <a:r>
              <a:rPr lang="en-US" sz="2800" b="1" i="1" dirty="0" err="1"/>
              <a:t>Tài</a:t>
            </a:r>
            <a:r>
              <a:rPr lang="en-US" sz="2800" b="1" i="1" dirty="0"/>
              <a:t> </a:t>
            </a:r>
            <a:r>
              <a:rPr lang="en-US" sz="2800" b="1" i="1" dirty="0" err="1"/>
              <a:t>liệu</a:t>
            </a:r>
            <a:r>
              <a:rPr lang="en-US" sz="2800" b="1" i="1" dirty="0"/>
              <a:t> </a:t>
            </a:r>
            <a:r>
              <a:rPr lang="en-US" sz="2800" b="1" i="1" dirty="0" err="1"/>
              <a:t>tham</a:t>
            </a:r>
            <a:r>
              <a:rPr lang="en-US" sz="2800" b="1" i="1" dirty="0"/>
              <a:t> </a:t>
            </a:r>
            <a:r>
              <a:rPr lang="en-US" sz="2800" b="1" i="1" dirty="0" err="1"/>
              <a:t>khảo</a:t>
            </a:r>
            <a:r>
              <a:rPr lang="en-US" sz="2800" b="1" i="1" dirty="0"/>
              <a:t> </a:t>
            </a:r>
            <a:r>
              <a:rPr lang="en-US" sz="2800" b="1" i="1" dirty="0" err="1"/>
              <a:t>không</a:t>
            </a:r>
            <a:r>
              <a:rPr lang="en-US" sz="2800" b="1" i="1" dirty="0"/>
              <a:t> </a:t>
            </a:r>
            <a:r>
              <a:rPr lang="en-US" sz="2800" b="1" i="1" dirty="0" err="1"/>
              <a:t>bắt</a:t>
            </a:r>
            <a:r>
              <a:rPr lang="en-US" sz="2800" b="1" i="1" dirty="0"/>
              <a:t> </a:t>
            </a:r>
            <a:r>
              <a:rPr lang="en-US" sz="2800" b="1" i="1" dirty="0" err="1"/>
              <a:t>buộc</a:t>
            </a:r>
            <a:r>
              <a:rPr lang="en-US" sz="2800" dirty="0"/>
              <a:t>:</a:t>
            </a:r>
            <a:endParaRPr lang="vi-VN" sz="2800" dirty="0"/>
          </a:p>
          <a:p>
            <a:r>
              <a:rPr lang="en-US" sz="2800" dirty="0"/>
              <a:t>- </a:t>
            </a:r>
            <a:r>
              <a:rPr lang="en-US" sz="2800" dirty="0" err="1"/>
              <a:t>Đảng</a:t>
            </a:r>
            <a:r>
              <a:rPr lang="en-US" sz="2800" dirty="0"/>
              <a:t> </a:t>
            </a:r>
            <a:r>
              <a:rPr lang="en-US" sz="2800" dirty="0" err="1"/>
              <a:t>cộng</a:t>
            </a:r>
            <a:r>
              <a:rPr lang="en-US" sz="2800" dirty="0"/>
              <a:t> </a:t>
            </a:r>
            <a:r>
              <a:rPr lang="en-US" sz="2800" dirty="0" err="1"/>
              <a:t>sản</a:t>
            </a:r>
            <a:r>
              <a:rPr lang="en-US" sz="2800" dirty="0"/>
              <a:t> </a:t>
            </a:r>
            <a:r>
              <a:rPr lang="en-US" sz="2800" dirty="0" err="1"/>
              <a:t>Việt</a:t>
            </a:r>
            <a:r>
              <a:rPr lang="en-US" sz="2800" dirty="0"/>
              <a:t> Nam, </a:t>
            </a:r>
            <a:r>
              <a:rPr lang="en-US" sz="2800" dirty="0" err="1"/>
              <a:t>Văn</a:t>
            </a:r>
            <a:r>
              <a:rPr lang="en-US" sz="2800" dirty="0"/>
              <a:t> </a:t>
            </a:r>
            <a:r>
              <a:rPr lang="en-US" sz="2800" dirty="0" err="1"/>
              <a:t>kiện</a:t>
            </a:r>
            <a:r>
              <a:rPr lang="en-US" sz="2800" dirty="0"/>
              <a:t> </a:t>
            </a:r>
            <a:r>
              <a:rPr lang="en-US" sz="2800" dirty="0" err="1"/>
              <a:t>Đại</a:t>
            </a:r>
            <a:r>
              <a:rPr lang="en-US" sz="2800" dirty="0"/>
              <a:t> </a:t>
            </a:r>
            <a:r>
              <a:rPr lang="en-US" sz="2800" dirty="0" err="1"/>
              <a:t>hội</a:t>
            </a:r>
            <a:r>
              <a:rPr lang="en-US" sz="2800" dirty="0"/>
              <a:t> </a:t>
            </a:r>
            <a:r>
              <a:rPr lang="en-US" sz="2800" dirty="0" err="1"/>
              <a:t>Đảng</a:t>
            </a:r>
            <a:r>
              <a:rPr lang="en-US" sz="2800" dirty="0"/>
              <a:t>, </a:t>
            </a:r>
            <a:r>
              <a:rPr lang="en-US" sz="2800" dirty="0" err="1"/>
              <a:t>tập</a:t>
            </a:r>
            <a:r>
              <a:rPr lang="en-US" sz="2800" dirty="0"/>
              <a:t> 1, 2, 3, 4, 5, 6, 7, 8, 9, 10…NXBCTQG, HN 1998, 1999, 2000, 2001, 2004…</a:t>
            </a:r>
            <a:endParaRPr lang="vi-VN" sz="2800" dirty="0"/>
          </a:p>
          <a:p>
            <a:r>
              <a:rPr lang="en-US" sz="2800" dirty="0"/>
              <a:t>- </a:t>
            </a:r>
            <a:r>
              <a:rPr lang="en-US" sz="2800" dirty="0" err="1"/>
              <a:t>Đảng</a:t>
            </a:r>
            <a:r>
              <a:rPr lang="en-US" sz="2800" dirty="0"/>
              <a:t> </a:t>
            </a:r>
            <a:r>
              <a:rPr lang="en-US" sz="2800" dirty="0" err="1"/>
              <a:t>cộng</a:t>
            </a:r>
            <a:r>
              <a:rPr lang="en-US" sz="2800" dirty="0"/>
              <a:t> </a:t>
            </a:r>
            <a:r>
              <a:rPr lang="en-US" sz="2800" dirty="0" err="1"/>
              <a:t>sản</a:t>
            </a:r>
            <a:r>
              <a:rPr lang="en-US" sz="2800" dirty="0"/>
              <a:t> </a:t>
            </a:r>
            <a:r>
              <a:rPr lang="en-US" sz="2800" dirty="0" err="1"/>
              <a:t>Việt</a:t>
            </a:r>
            <a:r>
              <a:rPr lang="en-US" sz="2800" dirty="0"/>
              <a:t> Nam, </a:t>
            </a:r>
            <a:r>
              <a:rPr lang="en-US" sz="2800" dirty="0" err="1"/>
              <a:t>các</a:t>
            </a:r>
            <a:r>
              <a:rPr lang="en-US" sz="2800" dirty="0"/>
              <a:t> </a:t>
            </a:r>
            <a:r>
              <a:rPr lang="en-US" sz="2800" dirty="0" err="1"/>
              <a:t>Báo</a:t>
            </a:r>
            <a:r>
              <a:rPr lang="en-US" sz="2800" dirty="0"/>
              <a:t> </a:t>
            </a:r>
            <a:r>
              <a:rPr lang="en-US" sz="2800" dirty="0" err="1"/>
              <a:t>cáo</a:t>
            </a:r>
            <a:r>
              <a:rPr lang="en-US" sz="2800" dirty="0"/>
              <a:t> </a:t>
            </a:r>
            <a:r>
              <a:rPr lang="en-US" sz="2800" dirty="0" err="1"/>
              <a:t>chính</a:t>
            </a:r>
            <a:r>
              <a:rPr lang="en-US" sz="2800" dirty="0"/>
              <a:t> trị </a:t>
            </a:r>
            <a:r>
              <a:rPr lang="en-US" sz="2800" dirty="0" err="1"/>
              <a:t>tại</a:t>
            </a:r>
            <a:r>
              <a:rPr lang="en-US" sz="2800" dirty="0"/>
              <a:t> </a:t>
            </a:r>
            <a:r>
              <a:rPr lang="en-US" sz="2800" dirty="0" err="1"/>
              <a:t>các</a:t>
            </a:r>
            <a:r>
              <a:rPr lang="en-US" sz="2800" dirty="0"/>
              <a:t> </a:t>
            </a:r>
            <a:r>
              <a:rPr lang="en-US" sz="2800" dirty="0" err="1"/>
              <a:t>Đại</a:t>
            </a:r>
            <a:r>
              <a:rPr lang="en-US" sz="2800" dirty="0"/>
              <a:t> </a:t>
            </a:r>
            <a:r>
              <a:rPr lang="en-US" sz="2800" dirty="0" err="1"/>
              <a:t>hội</a:t>
            </a:r>
            <a:r>
              <a:rPr lang="en-US" sz="2800" dirty="0"/>
              <a:t> </a:t>
            </a:r>
            <a:r>
              <a:rPr lang="en-US" sz="2800" dirty="0" err="1"/>
              <a:t>đại</a:t>
            </a:r>
            <a:r>
              <a:rPr lang="en-US" sz="2800" dirty="0"/>
              <a:t> </a:t>
            </a:r>
            <a:r>
              <a:rPr lang="en-US" sz="2800" dirty="0" err="1"/>
              <a:t>biểu</a:t>
            </a:r>
            <a:r>
              <a:rPr lang="en-US" sz="2800" dirty="0"/>
              <a:t> </a:t>
            </a:r>
            <a:r>
              <a:rPr lang="en-US" sz="2800" dirty="0" err="1"/>
              <a:t>toàn</a:t>
            </a:r>
            <a:r>
              <a:rPr lang="en-US" sz="2800" dirty="0"/>
              <a:t> </a:t>
            </a:r>
            <a:r>
              <a:rPr lang="en-US" sz="2800" dirty="0" err="1"/>
              <a:t>quốc</a:t>
            </a:r>
            <a:r>
              <a:rPr lang="en-US" sz="2800" dirty="0"/>
              <a:t> </a:t>
            </a:r>
            <a:r>
              <a:rPr lang="en-US" sz="2800" dirty="0" err="1"/>
              <a:t>lần</a:t>
            </a:r>
            <a:r>
              <a:rPr lang="en-US" sz="2800" dirty="0"/>
              <a:t> </a:t>
            </a:r>
            <a:r>
              <a:rPr lang="en-US" sz="2800" dirty="0" err="1"/>
              <a:t>th</a:t>
            </a:r>
            <a:r>
              <a:rPr lang="vi-VN" sz="2800" dirty="0"/>
              <a:t>ứ</a:t>
            </a:r>
            <a:r>
              <a:rPr lang="en-US" sz="2800" dirty="0"/>
              <a:t> IV, V, VI, VII, VIII, IX </a:t>
            </a:r>
            <a:r>
              <a:rPr lang="en-US" sz="2800" dirty="0" err="1"/>
              <a:t>va</a:t>
            </a:r>
            <a:r>
              <a:rPr lang="en-US" sz="2800" dirty="0"/>
              <a:t>̀ X. </a:t>
            </a:r>
            <a:r>
              <a:rPr lang="en-US" sz="2800" dirty="0" err="1"/>
              <a:t>Các</a:t>
            </a:r>
            <a:r>
              <a:rPr lang="en-US" sz="2800" dirty="0"/>
              <a:t> </a:t>
            </a:r>
            <a:r>
              <a:rPr lang="en-US" sz="2800" dirty="0" err="1"/>
              <a:t>Nghi</a:t>
            </a:r>
            <a:r>
              <a:rPr lang="en-US" sz="2800" dirty="0"/>
              <a:t>̣ </a:t>
            </a:r>
            <a:r>
              <a:rPr lang="en-US" sz="2800" dirty="0" err="1"/>
              <a:t>quyết</a:t>
            </a:r>
            <a:r>
              <a:rPr lang="en-US" sz="2800" dirty="0"/>
              <a:t> </a:t>
            </a:r>
            <a:r>
              <a:rPr lang="en-US" sz="2800" dirty="0" err="1"/>
              <a:t>Hội</a:t>
            </a:r>
            <a:r>
              <a:rPr lang="en-US" sz="2800" dirty="0"/>
              <a:t> </a:t>
            </a:r>
            <a:r>
              <a:rPr lang="en-US" sz="2800" dirty="0" err="1"/>
              <a:t>nghi</a:t>
            </a:r>
            <a:r>
              <a:rPr lang="en-US" sz="2800" dirty="0"/>
              <a:t>̣ Ban </a:t>
            </a:r>
            <a:r>
              <a:rPr lang="en-US" sz="2800" dirty="0" err="1"/>
              <a:t>chấp</a:t>
            </a:r>
            <a:r>
              <a:rPr lang="en-US" sz="2800" dirty="0"/>
              <a:t> </a:t>
            </a:r>
            <a:r>
              <a:rPr lang="en-US" sz="2800" dirty="0" err="1"/>
              <a:t>hành</a:t>
            </a:r>
            <a:r>
              <a:rPr lang="en-US" sz="2800" dirty="0"/>
              <a:t> </a:t>
            </a:r>
            <a:r>
              <a:rPr lang="en-US" sz="2800" dirty="0" err="1"/>
              <a:t>Trung</a:t>
            </a:r>
            <a:r>
              <a:rPr lang="en-US" sz="2800" dirty="0"/>
              <a:t> </a:t>
            </a:r>
            <a:r>
              <a:rPr lang="en-US" sz="2800" dirty="0" err="1"/>
              <a:t>ương</a:t>
            </a:r>
            <a:r>
              <a:rPr lang="en-US" sz="2800" dirty="0"/>
              <a:t> </a:t>
            </a:r>
            <a:r>
              <a:rPr lang="en-US" sz="2800" dirty="0" err="1"/>
              <a:t>Đảng</a:t>
            </a:r>
            <a:r>
              <a:rPr lang="en-US" sz="2800" dirty="0"/>
              <a:t> </a:t>
            </a:r>
            <a:r>
              <a:rPr lang="en-US" sz="2800" dirty="0" err="1"/>
              <a:t>cộng</a:t>
            </a:r>
            <a:r>
              <a:rPr lang="en-US" sz="2800" dirty="0"/>
              <a:t> </a:t>
            </a:r>
            <a:r>
              <a:rPr lang="en-US" sz="2800" dirty="0" err="1"/>
              <a:t>sản</a:t>
            </a:r>
            <a:r>
              <a:rPr lang="en-US" sz="2800" dirty="0"/>
              <a:t> </a:t>
            </a:r>
            <a:r>
              <a:rPr lang="en-US" sz="2800" dirty="0" err="1"/>
              <a:t>Việt</a:t>
            </a:r>
            <a:r>
              <a:rPr lang="en-US" sz="2800" dirty="0"/>
              <a:t> Nam </a:t>
            </a:r>
            <a:r>
              <a:rPr lang="en-US" sz="2800" dirty="0" err="1"/>
              <a:t>các</a:t>
            </a:r>
            <a:r>
              <a:rPr lang="en-US" sz="2800" dirty="0"/>
              <a:t> </a:t>
            </a:r>
            <a:r>
              <a:rPr lang="en-US" sz="2800" dirty="0" err="1"/>
              <a:t>khóa</a:t>
            </a:r>
            <a:r>
              <a:rPr lang="en-US" sz="2800" dirty="0"/>
              <a:t> IV, V, VI, VI, VIII, IX </a:t>
            </a:r>
            <a:r>
              <a:rPr lang="en-US" sz="2800" dirty="0" err="1"/>
              <a:t>va</a:t>
            </a:r>
            <a:r>
              <a:rPr lang="en-US" sz="2800" dirty="0"/>
              <a:t>̀ X…NXBCTQG, HN 1998, 1999, 2000, 2001, 2004…</a:t>
            </a:r>
            <a:endParaRPr lang="vi-VN" sz="2800" dirty="0"/>
          </a:p>
          <a:p>
            <a:r>
              <a:rPr lang="en-US" sz="2800" b="1" dirty="0"/>
              <a:t>3.  </a:t>
            </a:r>
            <a:r>
              <a:rPr lang="en-US" sz="2800" b="1" dirty="0" err="1"/>
              <a:t>Phần</a:t>
            </a:r>
            <a:r>
              <a:rPr lang="en-US" sz="2800" b="1" dirty="0"/>
              <a:t> </a:t>
            </a:r>
            <a:r>
              <a:rPr lang="en-US" sz="2800" b="1" dirty="0" err="1"/>
              <a:t>mềm</a:t>
            </a:r>
            <a:r>
              <a:rPr lang="en-US" sz="2800" b="1" dirty="0"/>
              <a:t> </a:t>
            </a:r>
            <a:r>
              <a:rPr lang="en-US" sz="2800" b="1" dirty="0" err="1"/>
              <a:t>sử</a:t>
            </a:r>
            <a:r>
              <a:rPr lang="en-US" sz="2800" b="1" dirty="0"/>
              <a:t> </a:t>
            </a:r>
            <a:r>
              <a:rPr lang="en-US" sz="2800" b="1" dirty="0" err="1"/>
              <a:t>dụng</a:t>
            </a:r>
            <a:endParaRPr lang="vi-VN" sz="2800" dirty="0"/>
          </a:p>
          <a:p>
            <a:pPr lvl="1"/>
            <a:r>
              <a:rPr lang="en-US" sz="2400" dirty="0"/>
              <a:t>PowerPoint </a:t>
            </a:r>
            <a:r>
              <a:rPr lang="en-US" sz="2400" dirty="0" err="1"/>
              <a:t>bài</a:t>
            </a:r>
            <a:r>
              <a:rPr lang="en-US" sz="2400" dirty="0"/>
              <a:t> </a:t>
            </a:r>
            <a:r>
              <a:rPr lang="en-US" sz="2400" dirty="0" err="1"/>
              <a:t>giảng</a:t>
            </a:r>
            <a:r>
              <a:rPr lang="en-US" sz="2400" dirty="0"/>
              <a:t> </a:t>
            </a:r>
            <a:r>
              <a:rPr lang="en-US" sz="2400" dirty="0" err="1"/>
              <a:t>trên</a:t>
            </a:r>
            <a:r>
              <a:rPr lang="en-US" sz="2400" dirty="0"/>
              <a:t> </a:t>
            </a:r>
            <a:r>
              <a:rPr lang="en-US" sz="2400" dirty="0" err="1"/>
              <a:t>lớp</a:t>
            </a:r>
            <a:r>
              <a:rPr lang="en-US" sz="2400" dirty="0"/>
              <a:t> </a:t>
            </a:r>
            <a:r>
              <a:rPr lang="en-US" sz="2400" dirty="0" err="1"/>
              <a:t>và</a:t>
            </a:r>
            <a:r>
              <a:rPr lang="en-US" sz="2400" dirty="0"/>
              <a:t> </a:t>
            </a:r>
            <a:r>
              <a:rPr lang="en-US" sz="2400" dirty="0" err="1"/>
              <a:t>các</a:t>
            </a:r>
            <a:r>
              <a:rPr lang="en-US" sz="2400" dirty="0"/>
              <a:t> </a:t>
            </a:r>
            <a:r>
              <a:rPr lang="en-US" sz="2400" dirty="0" err="1"/>
              <a:t>phần</a:t>
            </a:r>
            <a:r>
              <a:rPr lang="en-US" sz="2400" dirty="0"/>
              <a:t> </a:t>
            </a:r>
            <a:r>
              <a:rPr lang="en-US" sz="2400" dirty="0" err="1"/>
              <a:t>mềm</a:t>
            </a:r>
            <a:r>
              <a:rPr lang="en-US" sz="2400" dirty="0"/>
              <a:t> </a:t>
            </a:r>
            <a:r>
              <a:rPr lang="en-US" sz="2400" dirty="0" err="1"/>
              <a:t>hỗ</a:t>
            </a:r>
            <a:r>
              <a:rPr lang="en-US" sz="2400" dirty="0"/>
              <a:t> </a:t>
            </a:r>
            <a:r>
              <a:rPr lang="en-US" sz="2400" dirty="0" err="1"/>
              <a:t>trợ</a:t>
            </a:r>
            <a:r>
              <a:rPr lang="en-US" sz="2400" dirty="0"/>
              <a:t> </a:t>
            </a:r>
            <a:r>
              <a:rPr lang="en-US" sz="2400" dirty="0" err="1"/>
              <a:t>khác</a:t>
            </a:r>
            <a:r>
              <a:rPr lang="en-US" sz="2400" dirty="0"/>
              <a:t>.</a:t>
            </a:r>
            <a:endParaRPr lang="vi-VN" sz="2400" dirty="0"/>
          </a:p>
          <a:p>
            <a:endParaRPr lang="vi-VN" dirty="0"/>
          </a:p>
        </p:txBody>
      </p:sp>
    </p:spTree>
    <p:extLst>
      <p:ext uri="{BB962C8B-B14F-4D97-AF65-F5344CB8AC3E}">
        <p14:creationId xmlns:p14="http://schemas.microsoft.com/office/powerpoint/2010/main" val="1017158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32656"/>
            <a:ext cx="8229600" cy="5674635"/>
          </a:xfrm>
        </p:spPr>
        <p:txBody>
          <a:bodyPr>
            <a:normAutofit fontScale="85000" lnSpcReduction="10000"/>
          </a:bodyPr>
          <a:lstStyle/>
          <a:p>
            <a:pPr lvl="0"/>
            <a:r>
              <a:rPr lang="en-US" sz="2600" b="1" dirty="0" err="1">
                <a:latin typeface="Times New Roman" pitchFamily="18" charset="0"/>
                <a:cs typeface="Times New Roman" pitchFamily="18" charset="0"/>
              </a:rPr>
              <a:t>Đánh</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giá</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kết</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quả</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học</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tập</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môn</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học</a:t>
            </a:r>
            <a:r>
              <a:rPr lang="en-US" sz="2600" b="1" dirty="0">
                <a:latin typeface="Times New Roman" pitchFamily="18" charset="0"/>
                <a:cs typeface="Times New Roman" pitchFamily="18" charset="0"/>
              </a:rPr>
              <a:t>:</a:t>
            </a:r>
            <a:endParaRPr lang="vi-VN" sz="2600" dirty="0">
              <a:latin typeface="Times New Roman" pitchFamily="18" charset="0"/>
              <a:cs typeface="Times New Roman" pitchFamily="18" charset="0"/>
            </a:endParaRPr>
          </a:p>
          <a:p>
            <a:pPr lvl="1"/>
            <a:r>
              <a:rPr lang="en-US" sz="2600" b="1" dirty="0" err="1">
                <a:latin typeface="Times New Roman" pitchFamily="18" charset="0"/>
                <a:cs typeface="Times New Roman" pitchFamily="18" charset="0"/>
              </a:rPr>
              <a:t>Thuyết</a:t>
            </a:r>
            <a:r>
              <a:rPr lang="en-US" sz="2600" b="1" dirty="0">
                <a:latin typeface="Times New Roman" pitchFamily="18" charset="0"/>
                <a:cs typeface="Times New Roman" pitchFamily="18" charset="0"/>
              </a:rPr>
              <a:t> minh </a:t>
            </a:r>
            <a:r>
              <a:rPr lang="en-US" sz="2600" b="1" dirty="0" err="1">
                <a:latin typeface="Times New Roman" pitchFamily="18" charset="0"/>
                <a:cs typeface="Times New Roman" pitchFamily="18" charset="0"/>
              </a:rPr>
              <a:t>về</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cách</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đánh</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giá</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kết</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quả</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học</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tập</a:t>
            </a:r>
            <a:r>
              <a:rPr lang="en-US" sz="2600" b="1" dirty="0">
                <a:latin typeface="Times New Roman" pitchFamily="18" charset="0"/>
                <a:cs typeface="Times New Roman" pitchFamily="18" charset="0"/>
              </a:rPr>
              <a:t>:</a:t>
            </a:r>
            <a:endParaRPr lang="vi-VN" sz="2600" dirty="0">
              <a:latin typeface="Times New Roman" pitchFamily="18" charset="0"/>
              <a:cs typeface="Times New Roman" pitchFamily="18" charset="0"/>
            </a:endParaRPr>
          </a:p>
          <a:p>
            <a:r>
              <a:rPr lang="en-US" sz="2600" b="1" dirty="0" err="1">
                <a:latin typeface="Times New Roman" pitchFamily="18" charset="0"/>
                <a:cs typeface="Times New Roman" pitchFamily="18" charset="0"/>
              </a:rPr>
              <a:t>Kiểm</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tra</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lần</a:t>
            </a:r>
            <a:r>
              <a:rPr lang="en-US" sz="2600" b="1" dirty="0">
                <a:latin typeface="Times New Roman" pitchFamily="18" charset="0"/>
                <a:cs typeface="Times New Roman" pitchFamily="18" charset="0"/>
              </a:rPr>
              <a:t> 1:</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bài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hoạch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sau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tham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Bảo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tàng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chứng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chiến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tranh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Điểm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a:t>
            </a:r>
            <a:r>
              <a:rPr lang="vi-VN" sz="2600" dirty="0">
                <a:latin typeface="Times New Roman" pitchFamily="18" charset="0"/>
                <a:cs typeface="Times New Roman" pitchFamily="18" charset="0"/>
              </a:rPr>
              <a:t>ợ</a:t>
            </a:r>
            <a:r>
              <a:rPr lang="en-US" sz="2600" dirty="0">
                <a:latin typeface="Times New Roman" pitchFamily="18" charset="0"/>
                <a:cs typeface="Times New Roman" pitchFamily="18" charset="0"/>
              </a:rPr>
              <a:t>c </a:t>
            </a:r>
            <a:r>
              <a:rPr lang="en-US" sz="2600" dirty="0" err="1">
                <a:latin typeface="Times New Roman" pitchFamily="18" charset="0"/>
                <a:cs typeface="Times New Roman" pitchFamily="18" charset="0"/>
              </a:rPr>
              <a:t>tính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sô</a:t>
            </a:r>
            <a:r>
              <a:rPr lang="en-US" sz="2600" dirty="0">
                <a:latin typeface="Times New Roman" pitchFamily="18" charset="0"/>
                <a:cs typeface="Times New Roman" pitchFamily="18" charset="0"/>
              </a:rPr>
              <a:t>́ 10%.</a:t>
            </a:r>
            <a:endParaRPr lang="vi-VN" sz="2600" dirty="0">
              <a:latin typeface="Times New Roman" pitchFamily="18" charset="0"/>
              <a:cs typeface="Times New Roman" pitchFamily="18" charset="0"/>
            </a:endParaRPr>
          </a:p>
          <a:p>
            <a:r>
              <a:rPr lang="en-US" sz="2600" b="1" dirty="0" err="1">
                <a:latin typeface="Times New Roman" pitchFamily="18" charset="0"/>
                <a:cs typeface="Times New Roman" pitchFamily="18" charset="0"/>
              </a:rPr>
              <a:t>Kiểm</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tra</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lần</a:t>
            </a:r>
            <a:r>
              <a:rPr lang="en-US" sz="2600" b="1" dirty="0">
                <a:latin typeface="Times New Roman" pitchFamily="18" charset="0"/>
                <a:cs typeface="Times New Roman" pitchFamily="18" charset="0"/>
              </a:rPr>
              <a:t> 2: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trình</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Điểm</a:t>
            </a:r>
            <a:r>
              <a:rPr lang="en-US" sz="2600" dirty="0">
                <a:latin typeface="Times New Roman" pitchFamily="18" charset="0"/>
                <a:cs typeface="Times New Roman" pitchFamily="18" charset="0"/>
              </a:rPr>
              <a:t> sẽ </a:t>
            </a:r>
            <a:r>
              <a:rPr lang="en-US" sz="2600" dirty="0" err="1">
                <a:latin typeface="Times New Roman" pitchFamily="18" charset="0"/>
                <a:cs typeface="Times New Roman" pitchFamily="18" charset="0"/>
              </a:rPr>
              <a:t>đư</a:t>
            </a:r>
            <a:r>
              <a:rPr lang="vi-VN" sz="2600" dirty="0">
                <a:latin typeface="Times New Roman" pitchFamily="18" charset="0"/>
                <a:cs typeface="Times New Roman" pitchFamily="18" charset="0"/>
              </a:rPr>
              <a:t>ợ</a:t>
            </a:r>
            <a:r>
              <a:rPr lang="en-US" sz="2600" dirty="0">
                <a:latin typeface="Times New Roman" pitchFamily="18" charset="0"/>
                <a:cs typeface="Times New Roman" pitchFamily="18" charset="0"/>
              </a:rPr>
              <a:t>c </a:t>
            </a:r>
            <a:r>
              <a:rPr lang="en-US" sz="2600" dirty="0" err="1">
                <a:latin typeface="Times New Roman" pitchFamily="18" charset="0"/>
                <a:cs typeface="Times New Roman" pitchFamily="18" charset="0"/>
              </a:rPr>
              <a:t>tính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sô</a:t>
            </a:r>
            <a:r>
              <a:rPr lang="en-US" sz="2600" dirty="0">
                <a:latin typeface="Times New Roman" pitchFamily="18" charset="0"/>
                <a:cs typeface="Times New Roman" pitchFamily="18" charset="0"/>
              </a:rPr>
              <a:t>́ 20</a:t>
            </a:r>
            <a:r>
              <a:rPr lang="en-US" sz="2600" dirty="0" smtClean="0">
                <a:latin typeface="Times New Roman" pitchFamily="18" charset="0"/>
                <a:cs typeface="Times New Roman" pitchFamily="18" charset="0"/>
              </a:rPr>
              <a:t>%. </a:t>
            </a:r>
            <a:r>
              <a:rPr lang="en-US" sz="2600" b="1" dirty="0" smtClean="0">
                <a:latin typeface="Times New Roman" pitchFamily="18" charset="0"/>
                <a:cs typeface="Times New Roman" pitchFamily="18" charset="0"/>
              </a:rPr>
              <a:t>(</a:t>
            </a:r>
            <a:r>
              <a:rPr lang="en-US" sz="2600" b="1" dirty="0" err="1" smtClean="0">
                <a:latin typeface="Times New Roman" pitchFamily="18" charset="0"/>
                <a:cs typeface="Times New Roman" pitchFamily="18" charset="0"/>
              </a:rPr>
              <a:t>điểm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này</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sẽ</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bao</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gồm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cả</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điểm</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thường</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quá</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trình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của</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sinh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viên</a:t>
            </a:r>
            <a:r>
              <a:rPr lang="en-US" sz="2600" b="1" dirty="0" smtClean="0">
                <a:latin typeface="Times New Roman" pitchFamily="18" charset="0"/>
                <a:cs typeface="Times New Roman" pitchFamily="18" charset="0"/>
              </a:rPr>
              <a:t>)</a:t>
            </a:r>
            <a:endParaRPr lang="vi-VN" sz="2600" b="1" dirty="0">
              <a:latin typeface="Times New Roman" pitchFamily="18" charset="0"/>
              <a:cs typeface="Times New Roman" pitchFamily="18" charset="0"/>
            </a:endParaRPr>
          </a:p>
          <a:p>
            <a:r>
              <a:rPr lang="en-US" sz="2600" b="1" dirty="0" err="1">
                <a:latin typeface="Times New Roman" pitchFamily="18" charset="0"/>
                <a:cs typeface="Times New Roman" pitchFamily="18" charset="0"/>
              </a:rPr>
              <a:t>Kiểm</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tra</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giữa</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kì</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dưới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thức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tự</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luận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90 </a:t>
            </a:r>
            <a:r>
              <a:rPr lang="en-US" sz="2600" dirty="0" err="1">
                <a:latin typeface="Times New Roman" pitchFamily="18" charset="0"/>
                <a:cs typeface="Times New Roman" pitchFamily="18" charset="0"/>
              </a:rPr>
              <a:t>phút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Nội</a:t>
            </a:r>
            <a:r>
              <a:rPr lang="en-US" sz="2600" dirty="0">
                <a:latin typeface="Times New Roman" pitchFamily="18" charset="0"/>
                <a:cs typeface="Times New Roman" pitchFamily="18" charset="0"/>
              </a:rPr>
              <a:t> dung </a:t>
            </a:r>
            <a:r>
              <a:rPr lang="en-US" sz="2600" dirty="0" err="1">
                <a:latin typeface="Times New Roman" pitchFamily="18" charset="0"/>
                <a:cs typeface="Times New Roman" pitchFamily="18" charset="0"/>
              </a:rPr>
              <a:t>kiểm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đến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những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nội</a:t>
            </a:r>
            <a:r>
              <a:rPr lang="en-US" sz="2600" dirty="0">
                <a:latin typeface="Times New Roman" pitchFamily="18" charset="0"/>
                <a:cs typeface="Times New Roman" pitchFamily="18" charset="0"/>
              </a:rPr>
              <a:t> dung </a:t>
            </a:r>
            <a:r>
              <a:rPr lang="en-US" sz="2600" dirty="0" err="1">
                <a:latin typeface="Times New Roman" pitchFamily="18" charset="0"/>
                <a:cs typeface="Times New Roman" pitchFamily="18" charset="0"/>
              </a:rPr>
              <a:t>đã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trước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trọng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số</a:t>
            </a:r>
            <a:r>
              <a:rPr lang="en-US" sz="2600" dirty="0">
                <a:latin typeface="Times New Roman" pitchFamily="18" charset="0"/>
                <a:cs typeface="Times New Roman" pitchFamily="18" charset="0"/>
              </a:rPr>
              <a:t> 20%.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tài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liệu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không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trao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đổi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không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thiết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bị</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máy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thoại</a:t>
            </a:r>
            <a:r>
              <a:rPr lang="en-US" sz="2600" dirty="0">
                <a:latin typeface="Times New Roman" pitchFamily="18" charset="0"/>
                <a:cs typeface="Times New Roman" pitchFamily="18" charset="0"/>
              </a:rPr>
              <a:t> …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bài</a:t>
            </a:r>
            <a:r>
              <a:rPr lang="en-US" sz="2600" dirty="0">
                <a:latin typeface="Times New Roman" pitchFamily="18" charset="0"/>
                <a:cs typeface="Times New Roman" pitchFamily="18" charset="0"/>
              </a:rPr>
              <a:t>.</a:t>
            </a:r>
            <a:endParaRPr lang="vi-VN" sz="2600" dirty="0">
              <a:latin typeface="Times New Roman" pitchFamily="18" charset="0"/>
              <a:cs typeface="Times New Roman" pitchFamily="18" charset="0"/>
            </a:endParaRPr>
          </a:p>
          <a:p>
            <a:r>
              <a:rPr lang="en-US" sz="2600" b="1" dirty="0" err="1">
                <a:latin typeface="Times New Roman" pitchFamily="18" charset="0"/>
                <a:cs typeface="Times New Roman" pitchFamily="18" charset="0"/>
              </a:rPr>
              <a:t>Thi</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cuối</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học</a:t>
            </a:r>
            <a:r>
              <a:rPr lang="en-US" sz="2600" b="1" dirty="0">
                <a:latin typeface="Times New Roman" pitchFamily="18" charset="0"/>
                <a:cs typeface="Times New Roman" pitchFamily="18" charset="0"/>
              </a:rPr>
              <a:t> </a:t>
            </a:r>
            <a:r>
              <a:rPr lang="en-US" sz="2600" b="1" dirty="0" err="1">
                <a:latin typeface="Times New Roman" pitchFamily="18" charset="0"/>
                <a:cs typeface="Times New Roman" pitchFamily="18" charset="0"/>
              </a:rPr>
              <a:t>kỳ</a:t>
            </a:r>
            <a:r>
              <a:rPr lang="en-US" sz="2600" b="1" dirty="0">
                <a:latin typeface="Times New Roman" pitchFamily="18" charset="0"/>
                <a:cs typeface="Times New Roman" pitchFamily="18" charset="0"/>
              </a:rPr>
              <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thức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tự</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luận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90 </a:t>
            </a:r>
            <a:r>
              <a:rPr lang="en-US" sz="2600" dirty="0" err="1">
                <a:latin typeface="Times New Roman" pitchFamily="18" charset="0"/>
                <a:cs typeface="Times New Roman" pitchFamily="18" charset="0"/>
              </a:rPr>
              <a:t>phút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Nội</a:t>
            </a:r>
            <a:r>
              <a:rPr lang="en-US" sz="2600" dirty="0">
                <a:latin typeface="Times New Roman" pitchFamily="18" charset="0"/>
                <a:cs typeface="Times New Roman" pitchFamily="18" charset="0"/>
              </a:rPr>
              <a:t> dung </a:t>
            </a:r>
            <a:r>
              <a:rPr lang="en-US" sz="2600" dirty="0" err="1">
                <a:latin typeface="Times New Roman" pitchFamily="18" charset="0"/>
                <a:cs typeface="Times New Roman" pitchFamily="18" charset="0"/>
              </a:rPr>
              <a:t>thi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gồm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những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kiến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thức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chương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trọng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số</a:t>
            </a:r>
            <a:r>
              <a:rPr lang="en-US" sz="2600" dirty="0">
                <a:latin typeface="Times New Roman" pitchFamily="18" charset="0"/>
                <a:cs typeface="Times New Roman" pitchFamily="18" charset="0"/>
              </a:rPr>
              <a:t> 50%.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tài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liệu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không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sử</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phương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truyền</a:t>
            </a:r>
            <a:r>
              <a:rPr lang="en-US" sz="2600" dirty="0">
                <a:latin typeface="Times New Roman" pitchFamily="18" charset="0"/>
                <a:cs typeface="Times New Roman" pitchFamily="18" charset="0"/>
              </a:rPr>
              <a:t> tin </a:t>
            </a:r>
            <a:r>
              <a:rPr lang="en-US" sz="2600" dirty="0" err="1">
                <a:latin typeface="Times New Roman" pitchFamily="18" charset="0"/>
                <a:cs typeface="Times New Roman" pitchFamily="18" charset="0"/>
              </a:rPr>
              <a:t>như</a:t>
            </a:r>
            <a:r>
              <a:rPr lang="en-US" sz="2600" dirty="0">
                <a:latin typeface="Times New Roman" pitchFamily="18" charset="0"/>
                <a:cs typeface="Times New Roman" pitchFamily="18" charset="0"/>
              </a:rPr>
              <a:t>: laptop, </a:t>
            </a:r>
            <a:r>
              <a:rPr lang="en-US" sz="2600" dirty="0" err="1">
                <a:latin typeface="Times New Roman" pitchFamily="18" charset="0"/>
                <a:cs typeface="Times New Roman" pitchFamily="18" charset="0"/>
              </a:rPr>
              <a:t>điện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thoại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bài</a:t>
            </a:r>
            <a:r>
              <a:rPr lang="en-US" sz="2600" dirty="0">
                <a:latin typeface="Times New Roman" pitchFamily="18" charset="0"/>
                <a:cs typeface="Times New Roman" pitchFamily="18" charset="0"/>
              </a:rPr>
              <a:t>).</a:t>
            </a:r>
            <a:endParaRPr lang="vi-VN" sz="2600" dirty="0">
              <a:latin typeface="Times New Roman" pitchFamily="18" charset="0"/>
              <a:cs typeface="Times New Roman" pitchFamily="18" charset="0"/>
            </a:endParaRPr>
          </a:p>
          <a:p>
            <a:endParaRPr lang="vi-VN" dirty="0"/>
          </a:p>
        </p:txBody>
      </p:sp>
    </p:spTree>
    <p:extLst>
      <p:ext uri="{BB962C8B-B14F-4D97-AF65-F5344CB8AC3E}">
        <p14:creationId xmlns:p14="http://schemas.microsoft.com/office/powerpoint/2010/main" val="832599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6632"/>
            <a:ext cx="9113734" cy="5674635"/>
          </a:xfrm>
        </p:spPr>
        <p:txBody>
          <a:bodyPr>
            <a:noAutofit/>
          </a:bodyPr>
          <a:lstStyle/>
          <a:p>
            <a:pPr marL="393192" lvl="1" indent="0">
              <a:buNone/>
            </a:pPr>
            <a:r>
              <a:rPr lang="en-US" sz="1800" b="1" dirty="0" err="1">
                <a:latin typeface="Times New Roman" pitchFamily="18" charset="0"/>
                <a:cs typeface="Times New Roman" pitchFamily="18" charset="0"/>
              </a:rPr>
              <a:t>Tính</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chính</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trực</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trong</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học</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thuật</a:t>
            </a:r>
            <a:r>
              <a:rPr lang="en-US" sz="1800" b="1" dirty="0">
                <a:latin typeface="Times New Roman" pitchFamily="18" charset="0"/>
                <a:cs typeface="Times New Roman" pitchFamily="18" charset="0"/>
              </a:rPr>
              <a:t> (academic integrity)</a:t>
            </a:r>
            <a:endParaRPr lang="vi-VN" sz="1800" dirty="0">
              <a:latin typeface="Times New Roman" pitchFamily="18" charset="0"/>
              <a:cs typeface="Times New Roman" pitchFamily="18" charset="0"/>
            </a:endParaRPr>
          </a:p>
          <a:p>
            <a:pPr marL="109728" indent="0">
              <a:buNone/>
            </a:pPr>
            <a:r>
              <a:rPr lang="en-US" sz="1800" dirty="0" err="1">
                <a:latin typeface="Times New Roman" pitchFamily="18" charset="0"/>
                <a:cs typeface="Times New Roman" pitchFamily="18" charset="0"/>
              </a:rPr>
              <a:t>Chính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trực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một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giá</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trị</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cốt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lõi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tính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quyết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định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chất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lượng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đào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tạo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của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một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trường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đại</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học</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cao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đẳng</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Vì</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vậy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đảm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bảo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sự</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chính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trực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trong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giảng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dạy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học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tập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nghiên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cứu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luôn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được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chú</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trọng</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tại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cao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đẳng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Lý</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Tự</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Trọng</a:t>
            </a:r>
            <a:r>
              <a:rPr lang="en-US" sz="1800" dirty="0" smtClean="0">
                <a:latin typeface="Times New Roman" pitchFamily="18" charset="0"/>
                <a:cs typeface="Times New Roman" pitchFamily="18" charset="0"/>
              </a:rPr>
              <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Cụ</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thể</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sinh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cần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thực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hiện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những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điều</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sau</a:t>
            </a:r>
            <a:r>
              <a:rPr lang="en-US" sz="1800" dirty="0" smtClean="0">
                <a:latin typeface="Times New Roman" pitchFamily="18" charset="0"/>
                <a:cs typeface="Times New Roman" pitchFamily="18" charset="0"/>
              </a:rPr>
              <a:t>:</a:t>
            </a:r>
          </a:p>
          <a:p>
            <a:r>
              <a:rPr lang="en-US" sz="1800" b="1" dirty="0" err="1" smtClean="0">
                <a:latin typeface="Times New Roman" pitchFamily="18" charset="0"/>
                <a:cs typeface="Times New Roman" pitchFamily="18" charset="0"/>
              </a:rPr>
              <a:t>Làm</a:t>
            </a:r>
            <a:r>
              <a:rPr lang="en-US" sz="1800" b="1" dirty="0" smtClean="0">
                <a:latin typeface="Times New Roman" pitchFamily="18" charset="0"/>
                <a:cs typeface="Times New Roman" pitchFamily="18" charset="0"/>
              </a:rPr>
              <a:t> </a:t>
            </a:r>
            <a:r>
              <a:rPr lang="en-US" sz="1800" b="1" dirty="0" err="1">
                <a:latin typeface="Times New Roman" pitchFamily="18" charset="0"/>
                <a:cs typeface="Times New Roman" pitchFamily="18" charset="0"/>
              </a:rPr>
              <a:t>việc</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độc</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lập</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đối</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với</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những</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bài</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tập</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cá</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nhân</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Những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bài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tập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hoặc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bài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kiểm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cá</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nhân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nhằm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đánh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giá</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khả</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năng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của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từng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sinh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Sinh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phải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tự</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mình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thực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hiện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những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bài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tập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này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không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được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nhờ</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sự</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giúp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đỡ</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của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khác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Sinh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cũng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không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được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phép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giúp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đỡ</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bạn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khác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trong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lớp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nếu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không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được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sự</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đồng</a:t>
            </a:r>
            <a:r>
              <a:rPr lang="en-US" sz="1800" dirty="0">
                <a:latin typeface="Times New Roman" pitchFamily="18" charset="0"/>
                <a:cs typeface="Times New Roman" pitchFamily="18" charset="0"/>
              </a:rPr>
              <a:t> ý </a:t>
            </a:r>
            <a:r>
              <a:rPr lang="en-US" sz="1800" dirty="0" err="1">
                <a:latin typeface="Times New Roman" pitchFamily="18" charset="0"/>
                <a:cs typeface="Times New Roman" pitchFamily="18" charset="0"/>
              </a:rPr>
              <a:t>của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giảng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Đối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với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bài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kiểm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cả</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tại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lớp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tự</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làm</a:t>
            </a:r>
            <a:r>
              <a:rPr lang="en-US" sz="1800" dirty="0">
                <a:latin typeface="Times New Roman" pitchFamily="18" charset="0"/>
                <a:cs typeface="Times New Roman" pitchFamily="18" charset="0"/>
              </a:rPr>
              <a:t> ở </a:t>
            </a:r>
            <a:r>
              <a:rPr lang="en-US" sz="1800" dirty="0" err="1">
                <a:latin typeface="Times New Roman" pitchFamily="18" charset="0"/>
                <a:cs typeface="Times New Roman" pitchFamily="18" charset="0"/>
              </a:rPr>
              <a:t>nhà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sinh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không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được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lận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dưới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bất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cứ</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hình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thức</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nào</a:t>
            </a:r>
            <a:r>
              <a:rPr lang="en-US" sz="1800" dirty="0" smtClean="0">
                <a:latin typeface="Times New Roman" pitchFamily="18" charset="0"/>
                <a:cs typeface="Times New Roman" pitchFamily="18" charset="0"/>
              </a:rPr>
              <a:t>.</a:t>
            </a:r>
          </a:p>
          <a:p>
            <a:r>
              <a:rPr lang="en-US" sz="1800" b="1" dirty="0" err="1" smtClean="0">
                <a:latin typeface="Times New Roman" pitchFamily="18" charset="0"/>
                <a:cs typeface="Times New Roman" pitchFamily="18" charset="0"/>
              </a:rPr>
              <a:t>Không</a:t>
            </a:r>
            <a:r>
              <a:rPr lang="en-US" sz="1800" b="1" dirty="0" smtClean="0">
                <a:latin typeface="Times New Roman" pitchFamily="18" charset="0"/>
                <a:cs typeface="Times New Roman" pitchFamily="18" charset="0"/>
              </a:rPr>
              <a:t> </a:t>
            </a:r>
            <a:r>
              <a:rPr lang="en-US" sz="1800" b="1" dirty="0" err="1">
                <a:latin typeface="Times New Roman" pitchFamily="18" charset="0"/>
                <a:cs typeface="Times New Roman" pitchFamily="18" charset="0"/>
              </a:rPr>
              <a:t>đạo</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văn</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Đạo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văn</a:t>
            </a:r>
            <a:r>
              <a:rPr lang="en-US" sz="1800" dirty="0">
                <a:latin typeface="Times New Roman" pitchFamily="18" charset="0"/>
                <a:cs typeface="Times New Roman" pitchFamily="18" charset="0"/>
              </a:rPr>
              <a:t> (plagiarism) </a:t>
            </a:r>
            <a:r>
              <a:rPr lang="en-US" sz="1800" dirty="0" err="1">
                <a:latin typeface="Times New Roman" pitchFamily="18" charset="0"/>
                <a:cs typeface="Times New Roman" pitchFamily="18" charset="0"/>
              </a:rPr>
              <a:t>là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việc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sử</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dụng</a:t>
            </a:r>
            <a:r>
              <a:rPr lang="en-US" sz="1800" dirty="0">
                <a:latin typeface="Times New Roman" pitchFamily="18" charset="0"/>
                <a:cs typeface="Times New Roman" pitchFamily="18" charset="0"/>
              </a:rPr>
              <a:t> ý, </a:t>
            </a:r>
            <a:r>
              <a:rPr lang="en-US" sz="1800" dirty="0" err="1">
                <a:latin typeface="Times New Roman" pitchFamily="18" charset="0"/>
                <a:cs typeface="Times New Roman" pitchFamily="18" charset="0"/>
              </a:rPr>
              <a:t>câu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văn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hoặc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bài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viết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của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người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khác</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trong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bài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viết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của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mình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không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có</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trích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dẫn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phù</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hợp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Sinh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viên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sẽ</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bị</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xem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là</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đạo</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văn</a:t>
            </a:r>
            <a:r>
              <a:rPr lang="en-US" sz="1800" dirty="0">
                <a:latin typeface="Times New Roman" pitchFamily="18" charset="0"/>
                <a:cs typeface="Times New Roman" pitchFamily="18" charset="0"/>
              </a:rPr>
              <a:t>.</a:t>
            </a:r>
            <a:endParaRPr lang="vi-VN" sz="1800" dirty="0">
              <a:latin typeface="Times New Roman" pitchFamily="18" charset="0"/>
              <a:cs typeface="Times New Roman" pitchFamily="18" charset="0"/>
            </a:endParaRPr>
          </a:p>
          <a:p>
            <a:pPr marL="109728" lvl="0" indent="0">
              <a:buNone/>
            </a:pPr>
            <a:r>
              <a:rPr lang="vi-VN" sz="1800" b="1" dirty="0" smtClean="0">
                <a:latin typeface="Times New Roman" pitchFamily="18" charset="0"/>
                <a:cs typeface="Times New Roman" pitchFamily="18" charset="0"/>
              </a:rPr>
              <a:t>Có trách nhiệm trong làm việc nhóm:</a:t>
            </a:r>
            <a:r>
              <a:rPr lang="vi-VN" sz="1800" dirty="0" smtClean="0">
                <a:latin typeface="Times New Roman" pitchFamily="18" charset="0"/>
                <a:cs typeface="Times New Roman" pitchFamily="18" charset="0"/>
              </a:rPr>
              <a:t> Các hoạt động nhóm, bài tập nhóm, hay báo cáo nhóm vẫn phải thể hiện sự đóng góp của cá nhân ở những vai trò khác nhau. Báo cáo cuối kỳ của sinh viên nên có phần ghi nhận những đóng góp cá nhân này. </a:t>
            </a:r>
          </a:p>
          <a:p>
            <a:r>
              <a:rPr lang="vi-VN" sz="1800" b="1" dirty="0" smtClean="0">
                <a:latin typeface="Times New Roman" pitchFamily="18" charset="0"/>
                <a:cs typeface="Times New Roman" pitchFamily="18" charset="0"/>
              </a:rPr>
              <a:t>Bất </a:t>
            </a:r>
            <a:r>
              <a:rPr lang="vi-VN" sz="1800" b="1" dirty="0">
                <a:latin typeface="Times New Roman" pitchFamily="18" charset="0"/>
                <a:cs typeface="Times New Roman" pitchFamily="18" charset="0"/>
              </a:rPr>
              <a:t>kỳ hành động không chính trực nào của sinh viên, dù bị phát hiện ở bất kỳ thời điểm nào (kể cả sau khi điểm đã được công bố hoặc kết thúc môn học) đều sẽ dẫn đến điểm 0 đối với phần kiểm tra tương ứng, hoặc điểm 0 cho toàn bộ môn học tùy vào mức </a:t>
            </a:r>
            <a:r>
              <a:rPr lang="vi-VN" sz="1800" b="1" dirty="0" smtClean="0">
                <a:latin typeface="Times New Roman" pitchFamily="18" charset="0"/>
                <a:cs typeface="Times New Roman" pitchFamily="18" charset="0"/>
              </a:rPr>
              <a:t>độ</a:t>
            </a:r>
            <a:r>
              <a:rPr lang="vi-VN" sz="1800" dirty="0" smtClean="0">
                <a:latin typeface="Times New Roman" pitchFamily="18" charset="0"/>
                <a:cs typeface="Times New Roman" pitchFamily="18" charset="0"/>
              </a:rPr>
              <a:t>. </a:t>
            </a:r>
            <a:r>
              <a:rPr lang="vi-VN" sz="1800" dirty="0">
                <a:latin typeface="Times New Roman" pitchFamily="18" charset="0"/>
                <a:cs typeface="Times New Roman" pitchFamily="18" charset="0"/>
              </a:rPr>
              <a:t>Để nêu cao và giữ vững tính chính trực, nhà trường cũng khuyến khích sinh viên báo cáo cho giảng viên và Trưởng Khoa những trường hợp gian lận mà mình biết được.</a:t>
            </a:r>
          </a:p>
          <a:p>
            <a:endParaRPr lang="vi-VN" sz="1800" dirty="0">
              <a:latin typeface="Times New Roman" pitchFamily="18" charset="0"/>
              <a:cs typeface="Times New Roman" pitchFamily="18" charset="0"/>
            </a:endParaRPr>
          </a:p>
        </p:txBody>
      </p:sp>
    </p:spTree>
    <p:extLst>
      <p:ext uri="{BB962C8B-B14F-4D97-AF65-F5344CB8AC3E}">
        <p14:creationId xmlns:p14="http://schemas.microsoft.com/office/powerpoint/2010/main" val="27724456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57566359"/>
              </p:ext>
            </p:extLst>
          </p:nvPr>
        </p:nvGraphicFramePr>
        <p:xfrm>
          <a:off x="143622" y="980728"/>
          <a:ext cx="8928992" cy="6264696"/>
        </p:xfrm>
        <a:graphic>
          <a:graphicData uri="http://schemas.openxmlformats.org/drawingml/2006/table">
            <a:tbl>
              <a:tblPr firstRow="1" firstCol="1" lastRow="1" lastCol="1" bandRow="1" bandCol="1">
                <a:tableStyleId>{5C22544A-7EE6-4342-B048-85BDC9FD1C3A}</a:tableStyleId>
              </a:tblPr>
              <a:tblGrid>
                <a:gridCol w="792088"/>
                <a:gridCol w="4464496"/>
                <a:gridCol w="1950473"/>
                <a:gridCol w="1721935"/>
              </a:tblGrid>
              <a:tr h="668933">
                <a:tc>
                  <a:txBody>
                    <a:bodyPr/>
                    <a:lstStyle/>
                    <a:p>
                      <a:pPr algn="just">
                        <a:spcBef>
                          <a:spcPts val="600"/>
                        </a:spcBef>
                        <a:spcAft>
                          <a:spcPts val="600"/>
                        </a:spcAft>
                      </a:pPr>
                      <a:r>
                        <a:rPr lang="en-US" sz="1800" dirty="0" err="1">
                          <a:effectLst/>
                          <a:latin typeface="Times New Roman" pitchFamily="18" charset="0"/>
                          <a:cs typeface="Times New Roman" pitchFamily="18" charset="0"/>
                        </a:rPr>
                        <a:t>Tuần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Buổi</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ctr">
                        <a:spcBef>
                          <a:spcPts val="600"/>
                        </a:spcBef>
                        <a:spcAft>
                          <a:spcPts val="600"/>
                        </a:spcAft>
                      </a:pPr>
                      <a:r>
                        <a:rPr lang="en-US" sz="2000" dirty="0" err="1">
                          <a:effectLst/>
                          <a:latin typeface="Times New Roman" pitchFamily="18" charset="0"/>
                          <a:cs typeface="Times New Roman" pitchFamily="18" charset="0"/>
                        </a:rPr>
                        <a:t>Tựa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đề</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bài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giảng</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algn="ctr">
                        <a:spcAft>
                          <a:spcPts val="0"/>
                        </a:spcAft>
                      </a:pPr>
                      <a:r>
                        <a:rPr lang="en-US" sz="1800" dirty="0" err="1">
                          <a:effectLst/>
                          <a:latin typeface="Times New Roman" pitchFamily="18" charset="0"/>
                          <a:cs typeface="Times New Roman" pitchFamily="18" charset="0"/>
                        </a:rPr>
                        <a:t>Tài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liệu</a:t>
                      </a:r>
                      <a:r>
                        <a:rPr lang="en-US" sz="1800" dirty="0">
                          <a:effectLst/>
                          <a:latin typeface="Times New Roman" pitchFamily="18" charset="0"/>
                          <a:cs typeface="Times New Roman" pitchFamily="18" charset="0"/>
                        </a:rPr>
                        <a:t> </a:t>
                      </a:r>
                      <a:endParaRPr lang="vi-VN" sz="1800" dirty="0">
                        <a:effectLst/>
                        <a:latin typeface="Times New Roman" pitchFamily="18" charset="0"/>
                        <a:cs typeface="Times New Roman" pitchFamily="18" charset="0"/>
                      </a:endParaRPr>
                    </a:p>
                    <a:p>
                      <a:pPr algn="ctr">
                        <a:spcAft>
                          <a:spcPts val="0"/>
                        </a:spcAft>
                      </a:pPr>
                      <a:r>
                        <a:rPr lang="en-US" sz="1800" dirty="0" err="1">
                          <a:effectLst/>
                          <a:latin typeface="Times New Roman" pitchFamily="18" charset="0"/>
                          <a:cs typeface="Times New Roman" pitchFamily="18" charset="0"/>
                        </a:rPr>
                        <a:t>bắt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buộc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tham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khảo</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ctr">
                        <a:spcAft>
                          <a:spcPts val="0"/>
                        </a:spcAft>
                      </a:pPr>
                      <a:r>
                        <a:rPr lang="en-US" sz="1800" dirty="0" err="1">
                          <a:effectLst/>
                          <a:latin typeface="Times New Roman" pitchFamily="18" charset="0"/>
                          <a:cs typeface="Times New Roman" pitchFamily="18" charset="0"/>
                        </a:rPr>
                        <a:t>Công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việc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viên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phải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hoàn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thành</a:t>
                      </a:r>
                      <a:endParaRPr lang="vi-VN" sz="1800" dirty="0">
                        <a:effectLst/>
                        <a:latin typeface="Times New Roman" pitchFamily="18" charset="0"/>
                        <a:ea typeface="Times New Roman"/>
                        <a:cs typeface="Times New Roman" pitchFamily="18" charset="0"/>
                      </a:endParaRPr>
                    </a:p>
                  </a:txBody>
                  <a:tcPr marL="58932" marR="58932" marT="0" marB="0"/>
                </a:tc>
              </a:tr>
              <a:tr h="334467">
                <a:tc rowSpan="2">
                  <a:txBody>
                    <a:bodyPr/>
                    <a:lstStyle/>
                    <a:p>
                      <a:pPr algn="ctr">
                        <a:spcAft>
                          <a:spcPts val="0"/>
                        </a:spcAft>
                      </a:pPr>
                      <a:r>
                        <a:rPr lang="en-US" sz="1800" dirty="0" smtClean="0">
                          <a:effectLst/>
                          <a:latin typeface="Times New Roman" pitchFamily="18" charset="0"/>
                          <a:cs typeface="Times New Roman" pitchFamily="18" charset="0"/>
                        </a:rPr>
                        <a:t>15/1</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just">
                        <a:spcAft>
                          <a:spcPts val="0"/>
                        </a:spcAft>
                      </a:pPr>
                      <a:r>
                        <a:rPr lang="en-US" sz="2000" dirty="0" err="1">
                          <a:effectLst/>
                          <a:latin typeface="Times New Roman" pitchFamily="18" charset="0"/>
                          <a:cs typeface="Times New Roman" pitchFamily="18" charset="0"/>
                        </a:rPr>
                        <a:t>Chương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mở</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đầu</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Đối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tượng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nhiệm</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vụ</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và</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phương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pháp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nghiên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cứu</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môn</a:t>
                      </a:r>
                      <a:r>
                        <a:rPr lang="en-US" sz="2000" dirty="0">
                          <a:effectLst/>
                          <a:latin typeface="Times New Roman" pitchFamily="18" charset="0"/>
                          <a:cs typeface="Times New Roman" pitchFamily="18" charset="0"/>
                        </a:rPr>
                        <a:t> ĐLCM </a:t>
                      </a:r>
                      <a:r>
                        <a:rPr lang="en-US" sz="2000" dirty="0" err="1">
                          <a:effectLst/>
                          <a:latin typeface="Times New Roman" pitchFamily="18" charset="0"/>
                          <a:cs typeface="Times New Roman" pitchFamily="18" charset="0"/>
                        </a:rPr>
                        <a:t>của</a:t>
                      </a:r>
                      <a:r>
                        <a:rPr lang="en-US" sz="2000" dirty="0">
                          <a:effectLst/>
                          <a:latin typeface="Times New Roman" pitchFamily="18" charset="0"/>
                          <a:cs typeface="Times New Roman" pitchFamily="18" charset="0"/>
                        </a:rPr>
                        <a:t> ĐCSVN</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algn="just">
                        <a:spcAft>
                          <a:spcPts val="0"/>
                        </a:spcAft>
                      </a:pPr>
                      <a:r>
                        <a:rPr lang="en-US" sz="2000">
                          <a:effectLst/>
                          <a:latin typeface="Times New Roman" pitchFamily="18" charset="0"/>
                          <a:cs typeface="Times New Roman" pitchFamily="18" charset="0"/>
                        </a:rPr>
                        <a:t> </a:t>
                      </a:r>
                      <a:endParaRPr lang="vi-VN" sz="2000">
                        <a:effectLst/>
                        <a:latin typeface="Times New Roman" pitchFamily="18" charset="0"/>
                        <a:ea typeface="Times New Roman"/>
                        <a:cs typeface="Times New Roman" pitchFamily="18" charset="0"/>
                      </a:endParaRPr>
                    </a:p>
                  </a:txBody>
                  <a:tcPr marL="58932" marR="58932" marT="0" marB="0"/>
                </a:tc>
                <a:tc>
                  <a:txBody>
                    <a:bodyPr/>
                    <a:lstStyle/>
                    <a:p>
                      <a:pPr algn="just">
                        <a:spcAft>
                          <a:spcPts val="0"/>
                        </a:spcAft>
                      </a:pPr>
                      <a:r>
                        <a:rPr lang="en-US" sz="2000">
                          <a:effectLst/>
                          <a:latin typeface="Times New Roman" pitchFamily="18" charset="0"/>
                          <a:cs typeface="Times New Roman" pitchFamily="18" charset="0"/>
                        </a:rPr>
                        <a:t> </a:t>
                      </a:r>
                      <a:endParaRPr lang="vi-VN" sz="2000">
                        <a:effectLst/>
                        <a:latin typeface="Times New Roman" pitchFamily="18" charset="0"/>
                        <a:ea typeface="Times New Roman"/>
                        <a:cs typeface="Times New Roman" pitchFamily="18" charset="0"/>
                      </a:endParaRPr>
                    </a:p>
                  </a:txBody>
                  <a:tcPr marL="58932" marR="58932" marT="0" marB="0"/>
                </a:tc>
              </a:tr>
              <a:tr h="1244781">
                <a:tc vMerge="1">
                  <a:txBody>
                    <a:bodyPr/>
                    <a:lstStyle/>
                    <a:p>
                      <a:endParaRPr lang="vi-VN"/>
                    </a:p>
                  </a:txBody>
                  <a:tcPr/>
                </a:tc>
                <a:tc>
                  <a:txBody>
                    <a:bodyPr/>
                    <a:lstStyle/>
                    <a:p>
                      <a:pPr algn="just">
                        <a:lnSpc>
                          <a:spcPct val="120000"/>
                        </a:lnSpc>
                        <a:spcAft>
                          <a:spcPts val="0"/>
                        </a:spcAft>
                      </a:pP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Đối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và</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nhiệm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vụ</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nghiên</a:t>
                      </a:r>
                      <a:r>
                        <a:rPr lang="en-US" sz="1800" dirty="0">
                          <a:effectLst/>
                          <a:latin typeface="Times New Roman" pitchFamily="18" charset="0"/>
                          <a:cs typeface="Times New Roman" pitchFamily="18" charset="0"/>
                        </a:rPr>
                        <a:t> c</a:t>
                      </a:r>
                      <a:r>
                        <a:rPr lang="vi-VN" sz="1800" dirty="0">
                          <a:effectLst/>
                          <a:latin typeface="Times New Roman" pitchFamily="18" charset="0"/>
                          <a:cs typeface="Times New Roman" pitchFamily="18" charset="0"/>
                        </a:rPr>
                        <a:t>ứ</a:t>
                      </a:r>
                      <a:r>
                        <a:rPr lang="en-US" sz="1800" dirty="0">
                          <a:effectLst/>
                          <a:latin typeface="Times New Roman" pitchFamily="18" charset="0"/>
                          <a:cs typeface="Times New Roman" pitchFamily="18" charset="0"/>
                        </a:rPr>
                        <a:t>u.</a:t>
                      </a:r>
                      <a:endParaRPr lang="vi-VN" sz="1800" dirty="0">
                        <a:effectLst/>
                        <a:latin typeface="Times New Roman" pitchFamily="18" charset="0"/>
                        <a:cs typeface="Times New Roman" pitchFamily="18" charset="0"/>
                      </a:endParaRPr>
                    </a:p>
                    <a:p>
                      <a:pPr marL="400050" indent="-400050">
                        <a:spcAft>
                          <a:spcPts val="0"/>
                        </a:spcAft>
                        <a:buAutoNum type="romanUcPeriod" startAt="2"/>
                      </a:pPr>
                      <a:r>
                        <a:rPr lang="en-US" sz="1800" dirty="0" err="1" smtClean="0">
                          <a:effectLst/>
                          <a:latin typeface="Times New Roman" pitchFamily="18" charset="0"/>
                          <a:cs typeface="Times New Roman" pitchFamily="18" charset="0"/>
                        </a:rPr>
                        <a:t>Phương</a:t>
                      </a:r>
                      <a:r>
                        <a:rPr lang="en-US" sz="1800" dirty="0" smtClean="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pháp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nghiên</a:t>
                      </a:r>
                      <a:r>
                        <a:rPr lang="en-US" sz="1800" dirty="0">
                          <a:effectLst/>
                          <a:latin typeface="Times New Roman" pitchFamily="18" charset="0"/>
                          <a:cs typeface="Times New Roman" pitchFamily="18" charset="0"/>
                        </a:rPr>
                        <a:t> c</a:t>
                      </a:r>
                      <a:r>
                        <a:rPr lang="vi-VN" sz="1800" dirty="0">
                          <a:effectLst/>
                          <a:latin typeface="Times New Roman" pitchFamily="18" charset="0"/>
                          <a:cs typeface="Times New Roman" pitchFamily="18" charset="0"/>
                        </a:rPr>
                        <a:t>ứ</a:t>
                      </a:r>
                      <a:r>
                        <a:rPr lang="en-US" sz="1800" dirty="0">
                          <a:effectLst/>
                          <a:latin typeface="Times New Roman" pitchFamily="18" charset="0"/>
                          <a:cs typeface="Times New Roman" pitchFamily="18" charset="0"/>
                        </a:rPr>
                        <a:t>u </a:t>
                      </a:r>
                      <a:r>
                        <a:rPr lang="en-US" sz="1800" dirty="0" err="1">
                          <a:effectLst/>
                          <a:latin typeface="Times New Roman" pitchFamily="18" charset="0"/>
                          <a:cs typeface="Times New Roman" pitchFamily="18" charset="0"/>
                        </a:rPr>
                        <a:t>và</a:t>
                      </a:r>
                      <a:r>
                        <a:rPr lang="en-US" sz="1800" dirty="0">
                          <a:effectLst/>
                          <a:latin typeface="Times New Roman" pitchFamily="18" charset="0"/>
                          <a:cs typeface="Times New Roman" pitchFamily="18" charset="0"/>
                        </a:rPr>
                        <a:t> Ý </a:t>
                      </a:r>
                      <a:r>
                        <a:rPr lang="en-US" sz="1800" dirty="0" err="1">
                          <a:effectLst/>
                          <a:latin typeface="Times New Roman" pitchFamily="18" charset="0"/>
                          <a:cs typeface="Times New Roman" pitchFamily="18" charset="0"/>
                        </a:rPr>
                        <a:t>nghĩa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của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việc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tập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môn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học</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(2t)</a:t>
                      </a:r>
                    </a:p>
                    <a:p>
                      <a:pPr marL="0" indent="0">
                        <a:spcAft>
                          <a:spcPts val="0"/>
                        </a:spcAft>
                        <a:buNone/>
                      </a:pPr>
                      <a:r>
                        <a:rPr lang="en-US" sz="2000" dirty="0" err="1" smtClean="0">
                          <a:effectLst/>
                          <a:latin typeface="Times New Roman" pitchFamily="18" charset="0"/>
                          <a:cs typeface="Times New Roman" pitchFamily="18" charset="0"/>
                        </a:rPr>
                        <a:t>Chương</a:t>
                      </a:r>
                      <a:r>
                        <a:rPr lang="en-US" sz="2000" dirty="0" smtClean="0">
                          <a:effectLst/>
                          <a:latin typeface="Times New Roman" pitchFamily="18" charset="0"/>
                          <a:cs typeface="Times New Roman" pitchFamily="18" charset="0"/>
                        </a:rPr>
                        <a:t> I (1t)</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l">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Giáo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CMĐCSVN(</a:t>
                      </a:r>
                      <a:r>
                        <a:rPr lang="en-US" sz="1800" dirty="0" err="1" smtClean="0">
                          <a:effectLst/>
                          <a:latin typeface="Times New Roman" pitchFamily="18" charset="0"/>
                          <a:cs typeface="Times New Roman" pitchFamily="18" charset="0"/>
                        </a:rPr>
                        <a:t>Bộ</a:t>
                      </a:r>
                      <a:r>
                        <a:rPr lang="en-US" sz="1800" dirty="0" smtClean="0">
                          <a:effectLst/>
                          <a:latin typeface="Times New Roman" pitchFamily="18" charset="0"/>
                          <a:cs typeface="Times New Roman" pitchFamily="18" charset="0"/>
                        </a:rPr>
                        <a:t> </a:t>
                      </a:r>
                      <a:r>
                        <a:rPr lang="en-US" sz="1800" dirty="0">
                          <a:effectLst/>
                          <a:latin typeface="Times New Roman" pitchFamily="18" charset="0"/>
                          <a:cs typeface="Times New Roman" pitchFamily="18" charset="0"/>
                        </a:rPr>
                        <a:t>GD&amp;ĐT)</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gồm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Giới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thiệu</a:t>
                      </a:r>
                      <a:r>
                        <a:rPr lang="en-US" sz="1800" dirty="0">
                          <a:effectLst/>
                          <a:latin typeface="Times New Roman" pitchFamily="18" charset="0"/>
                          <a:cs typeface="Times New Roman" pitchFamily="18" charset="0"/>
                        </a:rPr>
                        <a:t> ĐCMH </a:t>
                      </a:r>
                      <a:r>
                        <a:rPr lang="en-US" sz="1800" dirty="0" err="1">
                          <a:effectLst/>
                          <a:latin typeface="Times New Roman" pitchFamily="18" charset="0"/>
                          <a:cs typeface="Times New Roman" pitchFamily="18" charset="0"/>
                        </a:rPr>
                        <a:t>và</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thống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nhất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cách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học</a:t>
                      </a:r>
                      <a:endParaRPr lang="vi-VN" sz="1800" dirty="0">
                        <a:effectLst/>
                        <a:latin typeface="Times New Roman" pitchFamily="18" charset="0"/>
                        <a:ea typeface="Times New Roman"/>
                        <a:cs typeface="Times New Roman" pitchFamily="18" charset="0"/>
                      </a:endParaRPr>
                    </a:p>
                  </a:txBody>
                  <a:tcPr marL="58932" marR="58932" marT="0" marB="0"/>
                </a:tc>
              </a:tr>
              <a:tr h="401359">
                <a:tc rowSpan="2">
                  <a:txBody>
                    <a:bodyPr/>
                    <a:lstStyle/>
                    <a:p>
                      <a:pPr algn="ctr">
                        <a:spcAft>
                          <a:spcPts val="0"/>
                        </a:spcAft>
                      </a:pPr>
                      <a:r>
                        <a:rPr lang="en-US" sz="1800" dirty="0" smtClean="0">
                          <a:effectLst/>
                          <a:latin typeface="Times New Roman" pitchFamily="18" charset="0"/>
                          <a:cs typeface="Times New Roman" pitchFamily="18" charset="0"/>
                        </a:rPr>
                        <a:t>22/1</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just">
                        <a:lnSpc>
                          <a:spcPct val="120000"/>
                        </a:lnSpc>
                        <a:spcAft>
                          <a:spcPts val="0"/>
                        </a:spcAft>
                      </a:pPr>
                      <a:r>
                        <a:rPr lang="en-US" sz="2000" dirty="0" err="1">
                          <a:effectLst/>
                          <a:latin typeface="Times New Roman" pitchFamily="18" charset="0"/>
                          <a:cs typeface="Times New Roman" pitchFamily="18" charset="0"/>
                        </a:rPr>
                        <a:t>Chương</a:t>
                      </a:r>
                      <a:r>
                        <a:rPr lang="en-US" sz="2000" dirty="0">
                          <a:effectLst/>
                          <a:latin typeface="Times New Roman" pitchFamily="18" charset="0"/>
                          <a:cs typeface="Times New Roman" pitchFamily="18" charset="0"/>
                        </a:rPr>
                        <a:t> I : S</a:t>
                      </a:r>
                      <a:r>
                        <a:rPr lang="vi-VN" sz="2000" dirty="0">
                          <a:effectLst/>
                          <a:latin typeface="Times New Roman" pitchFamily="18" charset="0"/>
                          <a:cs typeface="Times New Roman" pitchFamily="18" charset="0"/>
                        </a:rPr>
                        <a:t>ự</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ra</a:t>
                      </a:r>
                      <a:r>
                        <a:rPr lang="en-US" sz="2000" dirty="0">
                          <a:effectLst/>
                          <a:latin typeface="Times New Roman" pitchFamily="18" charset="0"/>
                          <a:cs typeface="Times New Roman" pitchFamily="18" charset="0"/>
                        </a:rPr>
                        <a:t> đ</a:t>
                      </a:r>
                      <a:r>
                        <a:rPr lang="vi-VN" sz="2000" dirty="0">
                          <a:effectLst/>
                          <a:latin typeface="Times New Roman" pitchFamily="18" charset="0"/>
                          <a:cs typeface="Times New Roman" pitchFamily="18" charset="0"/>
                        </a:rPr>
                        <a:t>ờ</a:t>
                      </a:r>
                      <a:r>
                        <a:rPr lang="en-US" sz="2000" dirty="0">
                          <a:effectLst/>
                          <a:latin typeface="Times New Roman" pitchFamily="18" charset="0"/>
                          <a:cs typeface="Times New Roman" pitchFamily="18" charset="0"/>
                        </a:rPr>
                        <a:t>i </a:t>
                      </a:r>
                      <a:r>
                        <a:rPr lang="en-US" sz="2000" dirty="0" err="1">
                          <a:effectLst/>
                          <a:latin typeface="Times New Roman" pitchFamily="18" charset="0"/>
                          <a:cs typeface="Times New Roman" pitchFamily="18" charset="0"/>
                        </a:rPr>
                        <a:t>của</a:t>
                      </a:r>
                      <a:r>
                        <a:rPr lang="en-US" sz="2000" dirty="0">
                          <a:effectLst/>
                          <a:latin typeface="Times New Roman" pitchFamily="18" charset="0"/>
                          <a:cs typeface="Times New Roman" pitchFamily="18" charset="0"/>
                        </a:rPr>
                        <a:t> ĐCSVN </a:t>
                      </a:r>
                      <a:r>
                        <a:rPr lang="en-US" sz="2000" dirty="0" err="1">
                          <a:effectLst/>
                          <a:latin typeface="Times New Roman" pitchFamily="18" charset="0"/>
                          <a:cs typeface="Times New Roman" pitchFamily="18" charset="0"/>
                        </a:rPr>
                        <a:t>và</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Cương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lĩnh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chính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trị</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đầu</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tiên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của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Đảng</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2000" dirty="0">
                          <a:effectLst/>
                          <a:latin typeface="Times New Roman" pitchFamily="18" charset="0"/>
                          <a:cs typeface="Times New Roman" pitchFamily="18" charset="0"/>
                        </a:rPr>
                        <a:t> </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2000" dirty="0">
                          <a:effectLst/>
                          <a:latin typeface="Times New Roman" pitchFamily="18" charset="0"/>
                          <a:cs typeface="Times New Roman" pitchFamily="18" charset="0"/>
                        </a:rPr>
                        <a:t> </a:t>
                      </a:r>
                      <a:endParaRPr lang="vi-VN" sz="2000" dirty="0">
                        <a:effectLst/>
                        <a:latin typeface="Times New Roman" pitchFamily="18" charset="0"/>
                        <a:ea typeface="Times New Roman"/>
                        <a:cs typeface="Times New Roman" pitchFamily="18" charset="0"/>
                      </a:endParaRPr>
                    </a:p>
                  </a:txBody>
                  <a:tcPr marL="58932" marR="58932" marT="0" marB="0"/>
                </a:tc>
              </a:tr>
              <a:tr h="1028612">
                <a:tc vMerge="1">
                  <a:txBody>
                    <a:bodyPr/>
                    <a:lstStyle/>
                    <a:p>
                      <a:endParaRPr lang="vi-VN"/>
                    </a:p>
                  </a:txBody>
                  <a:tcPr/>
                </a:tc>
                <a:tc>
                  <a:txBody>
                    <a:bodyPr/>
                    <a:lstStyle/>
                    <a:p>
                      <a:pPr marL="514350" marR="0" indent="-514350" algn="just" defTabSz="914400" rtl="0" eaLnBrk="1" fontAlgn="auto" latinLnBrk="0" hangingPunct="1">
                        <a:lnSpc>
                          <a:spcPct val="120000"/>
                        </a:lnSpc>
                        <a:spcBef>
                          <a:spcPts val="0"/>
                        </a:spcBef>
                        <a:spcAft>
                          <a:spcPts val="0"/>
                        </a:spcAft>
                        <a:buClrTx/>
                        <a:buSzTx/>
                        <a:buFontTx/>
                        <a:buAutoNum type="romanUcPeriod"/>
                        <a:tabLst/>
                        <a:defRPr/>
                      </a:pPr>
                      <a:r>
                        <a:rPr lang="en-US" sz="1800" dirty="0" err="1" smtClean="0">
                          <a:effectLst/>
                          <a:latin typeface="Times New Roman" pitchFamily="18" charset="0"/>
                          <a:cs typeface="Times New Roman" pitchFamily="18" charset="0"/>
                        </a:rPr>
                        <a:t>Hoàn</a:t>
                      </a:r>
                      <a:r>
                        <a:rPr lang="en-US" sz="1800" dirty="0" smtClean="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cảnh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lịch</a:t>
                      </a:r>
                      <a:r>
                        <a:rPr lang="en-US" sz="1800" dirty="0">
                          <a:effectLst/>
                          <a:latin typeface="Times New Roman" pitchFamily="18" charset="0"/>
                          <a:cs typeface="Times New Roman" pitchFamily="18" charset="0"/>
                        </a:rPr>
                        <a:t> s</a:t>
                      </a:r>
                      <a:r>
                        <a:rPr lang="vi-VN" sz="1800" dirty="0">
                          <a:effectLst/>
                          <a:latin typeface="Times New Roman" pitchFamily="18" charset="0"/>
                          <a:cs typeface="Times New Roman" pitchFamily="18" charset="0"/>
                        </a:rPr>
                        <a:t>ử</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ra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đời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của</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ĐCSVNII. </a:t>
                      </a:r>
                    </a:p>
                    <a:p>
                      <a:pPr marL="514350" marR="0" indent="-514350" algn="just" defTabSz="914400" rtl="0" eaLnBrk="1" fontAlgn="auto" latinLnBrk="0" hangingPunct="1">
                        <a:lnSpc>
                          <a:spcPct val="120000"/>
                        </a:lnSpc>
                        <a:spcBef>
                          <a:spcPts val="0"/>
                        </a:spcBef>
                        <a:spcAft>
                          <a:spcPts val="0"/>
                        </a:spcAft>
                        <a:buClrTx/>
                        <a:buSzTx/>
                        <a:buFontTx/>
                        <a:buAutoNum type="romanUcPeriod"/>
                        <a:tabLst/>
                        <a:defRPr/>
                      </a:pPr>
                      <a:r>
                        <a:rPr lang="en-US" sz="1800" dirty="0" err="1" smtClean="0">
                          <a:effectLst/>
                          <a:latin typeface="Times New Roman" pitchFamily="18" charset="0"/>
                          <a:cs typeface="Times New Roman" pitchFamily="18" charset="0"/>
                        </a:rPr>
                        <a:t>Hội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nghi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thành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lập</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Đảng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va</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cương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lĩnh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chính</a:t>
                      </a:r>
                      <a:r>
                        <a:rPr lang="en-US" sz="1800" dirty="0" smtClean="0">
                          <a:effectLst/>
                          <a:latin typeface="Times New Roman" pitchFamily="18" charset="0"/>
                          <a:cs typeface="Times New Roman" pitchFamily="18" charset="0"/>
                        </a:rPr>
                        <a:t> trị </a:t>
                      </a:r>
                      <a:r>
                        <a:rPr lang="en-US" sz="1800" dirty="0" err="1" smtClean="0">
                          <a:effectLst/>
                          <a:latin typeface="Times New Roman" pitchFamily="18" charset="0"/>
                          <a:cs typeface="Times New Roman" pitchFamily="18" charset="0"/>
                        </a:rPr>
                        <a:t>đầu</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tiên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của</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Đảng</a:t>
                      </a:r>
                      <a:r>
                        <a:rPr lang="en-US" sz="1800" dirty="0" smtClean="0">
                          <a:effectLst/>
                          <a:latin typeface="Times New Roman" pitchFamily="18" charset="0"/>
                          <a:cs typeface="Times New Roman" pitchFamily="18" charset="0"/>
                        </a:rPr>
                        <a:t>.</a:t>
                      </a:r>
                    </a:p>
                  </a:txBody>
                  <a:tcPr marL="58932" marR="58932"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Giáo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lối</a:t>
                      </a:r>
                      <a:r>
                        <a:rPr lang="en-US" sz="1800" dirty="0" smtClean="0">
                          <a:effectLst/>
                          <a:latin typeface="Times New Roman" pitchFamily="18" charset="0"/>
                          <a:cs typeface="Times New Roman" pitchFamily="18" charset="0"/>
                        </a:rPr>
                        <a:t>…</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Đọc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trước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liệu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và</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tự</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học</a:t>
                      </a:r>
                      <a:r>
                        <a:rPr lang="en-US" sz="1800" dirty="0">
                          <a:effectLst/>
                          <a:latin typeface="Times New Roman" pitchFamily="18" charset="0"/>
                          <a:cs typeface="Times New Roman" pitchFamily="18" charset="0"/>
                        </a:rPr>
                        <a:t> ở </a:t>
                      </a:r>
                      <a:r>
                        <a:rPr lang="en-US" sz="1800" dirty="0" err="1">
                          <a:effectLst/>
                          <a:latin typeface="Times New Roman" pitchFamily="18" charset="0"/>
                          <a:cs typeface="Times New Roman" pitchFamily="18" charset="0"/>
                        </a:rPr>
                        <a:t>nhà</a:t>
                      </a:r>
                      <a:endParaRPr lang="vi-VN" sz="1800" dirty="0">
                        <a:effectLst/>
                        <a:latin typeface="Times New Roman" pitchFamily="18" charset="0"/>
                        <a:ea typeface="Times New Roman"/>
                        <a:cs typeface="Times New Roman" pitchFamily="18" charset="0"/>
                      </a:endParaRPr>
                    </a:p>
                  </a:txBody>
                  <a:tcPr marL="58932" marR="58932" marT="0" marB="0"/>
                </a:tc>
              </a:tr>
              <a:tr h="401359">
                <a:tc rowSpan="2">
                  <a:txBody>
                    <a:bodyPr/>
                    <a:lstStyle/>
                    <a:p>
                      <a:pPr algn="ctr">
                        <a:spcAft>
                          <a:spcPts val="0"/>
                        </a:spcAft>
                      </a:pPr>
                      <a:r>
                        <a:rPr lang="en-US" sz="1800" dirty="0" smtClean="0">
                          <a:effectLst/>
                          <a:latin typeface="Times New Roman" pitchFamily="18" charset="0"/>
                          <a:cs typeface="Times New Roman" pitchFamily="18" charset="0"/>
                        </a:rPr>
                        <a:t>29/1</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just">
                        <a:lnSpc>
                          <a:spcPct val="120000"/>
                        </a:lnSpc>
                        <a:spcAft>
                          <a:spcPts val="0"/>
                        </a:spcAft>
                      </a:pPr>
                      <a:r>
                        <a:rPr lang="en-US" sz="2000" dirty="0" err="1" smtClean="0">
                          <a:effectLst/>
                          <a:latin typeface="Times New Roman" pitchFamily="18" charset="0"/>
                          <a:cs typeface="Times New Roman" pitchFamily="18" charset="0"/>
                        </a:rPr>
                        <a:t>Chương</a:t>
                      </a:r>
                      <a:r>
                        <a:rPr lang="en-US" sz="2000" dirty="0" smtClean="0">
                          <a:effectLst/>
                          <a:latin typeface="Times New Roman" pitchFamily="18" charset="0"/>
                          <a:cs typeface="Times New Roman" pitchFamily="18" charset="0"/>
                        </a:rPr>
                        <a:t> </a:t>
                      </a:r>
                      <a:r>
                        <a:rPr lang="en-US" sz="2000" dirty="0">
                          <a:effectLst/>
                          <a:latin typeface="Times New Roman" pitchFamily="18" charset="0"/>
                          <a:cs typeface="Times New Roman" pitchFamily="18" charset="0"/>
                        </a:rPr>
                        <a:t>II : </a:t>
                      </a:r>
                      <a:r>
                        <a:rPr lang="en-US" sz="2000" dirty="0" err="1">
                          <a:effectLst/>
                          <a:latin typeface="Times New Roman" pitchFamily="18" charset="0"/>
                          <a:cs typeface="Times New Roman" pitchFamily="18" charset="0"/>
                        </a:rPr>
                        <a:t>Đường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lối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đấu</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tranh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giành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quyền</a:t>
                      </a:r>
                      <a:r>
                        <a:rPr lang="en-US" sz="2000" dirty="0">
                          <a:effectLst/>
                          <a:latin typeface="Times New Roman" pitchFamily="18" charset="0"/>
                          <a:cs typeface="Times New Roman" pitchFamily="18" charset="0"/>
                        </a:rPr>
                        <a:t> (1930 - 1945)</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2000" dirty="0">
                          <a:effectLst/>
                          <a:latin typeface="Times New Roman" pitchFamily="18" charset="0"/>
                          <a:cs typeface="Times New Roman" pitchFamily="18" charset="0"/>
                        </a:rPr>
                        <a:t> </a:t>
                      </a:r>
                      <a:r>
                        <a:rPr lang="en-US" sz="2000" dirty="0" smtClean="0">
                          <a:effectLst/>
                          <a:latin typeface="Times New Roman" pitchFamily="18" charset="0"/>
                          <a:cs typeface="Times New Roman" pitchFamily="18" charset="0"/>
                        </a:rPr>
                        <a:t>(2t- </a:t>
                      </a:r>
                      <a:r>
                        <a:rPr lang="en-US" sz="2000" dirty="0" err="1" smtClean="0">
                          <a:effectLst/>
                          <a:latin typeface="Times New Roman" pitchFamily="18" charset="0"/>
                          <a:cs typeface="Times New Roman" pitchFamily="18" charset="0"/>
                        </a:rPr>
                        <a:t>hết</a:t>
                      </a:r>
                      <a:r>
                        <a:rPr lang="en-US" sz="2000" dirty="0" smtClean="0">
                          <a:effectLst/>
                          <a:latin typeface="Times New Roman" pitchFamily="18" charset="0"/>
                          <a:cs typeface="Times New Roman" pitchFamily="18" charset="0"/>
                        </a:rPr>
                        <a:t>)</a:t>
                      </a:r>
                      <a:endParaRPr lang="vi-VN" sz="20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2000">
                          <a:effectLst/>
                          <a:latin typeface="Times New Roman" pitchFamily="18" charset="0"/>
                          <a:cs typeface="Times New Roman" pitchFamily="18" charset="0"/>
                        </a:rPr>
                        <a:t> </a:t>
                      </a:r>
                      <a:endParaRPr lang="vi-VN" sz="2000">
                        <a:effectLst/>
                        <a:latin typeface="Times New Roman" pitchFamily="18" charset="0"/>
                        <a:ea typeface="Times New Roman"/>
                        <a:cs typeface="Times New Roman" pitchFamily="18" charset="0"/>
                      </a:endParaRPr>
                    </a:p>
                  </a:txBody>
                  <a:tcPr marL="58932" marR="58932" marT="0" marB="0"/>
                </a:tc>
              </a:tr>
              <a:tr h="854783">
                <a:tc vMerge="1">
                  <a:txBody>
                    <a:bodyPr/>
                    <a:lstStyle/>
                    <a:p>
                      <a:endParaRPr lang="vi-VN"/>
                    </a:p>
                  </a:txBody>
                  <a:tcPr/>
                </a:tc>
                <a:tc>
                  <a:txBody>
                    <a:bodyPr/>
                    <a:lstStyle/>
                    <a:p>
                      <a:pPr algn="just">
                        <a:lnSpc>
                          <a:spcPct val="120000"/>
                        </a:lnSpc>
                        <a:spcAft>
                          <a:spcPts val="0"/>
                        </a:spcAft>
                      </a:pPr>
                      <a:r>
                        <a:rPr lang="en-US" sz="2000" dirty="0">
                          <a:effectLst/>
                          <a:latin typeface="Times New Roman" pitchFamily="18" charset="0"/>
                          <a:cs typeface="Times New Roman" pitchFamily="18" charset="0"/>
                        </a:rPr>
                        <a:t>I. </a:t>
                      </a:r>
                      <a:r>
                        <a:rPr lang="en-US" sz="1800" dirty="0">
                          <a:effectLst/>
                          <a:latin typeface="Times New Roman" pitchFamily="18" charset="0"/>
                          <a:cs typeface="Times New Roman" pitchFamily="18" charset="0"/>
                        </a:rPr>
                        <a:t>Chủ </a:t>
                      </a:r>
                      <a:r>
                        <a:rPr lang="en-US" sz="1800" dirty="0" err="1">
                          <a:effectLst/>
                          <a:latin typeface="Times New Roman" pitchFamily="18" charset="0"/>
                          <a:cs typeface="Times New Roman" pitchFamily="18" charset="0"/>
                        </a:rPr>
                        <a:t>trương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của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Đảng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trong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đấu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tranh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từ</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năm</a:t>
                      </a:r>
                      <a:r>
                        <a:rPr lang="en-US" sz="1800" dirty="0">
                          <a:effectLst/>
                          <a:latin typeface="Times New Roman" pitchFamily="18" charset="0"/>
                          <a:cs typeface="Times New Roman" pitchFamily="18" charset="0"/>
                        </a:rPr>
                        <a:t> 1930  </a:t>
                      </a:r>
                      <a:r>
                        <a:rPr lang="en-US" sz="1800" dirty="0" err="1">
                          <a:effectLst/>
                          <a:latin typeface="Times New Roman" pitchFamily="18" charset="0"/>
                          <a:cs typeface="Times New Roman" pitchFamily="18" charset="0"/>
                        </a:rPr>
                        <a:t>đến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năm</a:t>
                      </a:r>
                      <a:r>
                        <a:rPr lang="en-US" sz="1800" dirty="0">
                          <a:effectLst/>
                          <a:latin typeface="Times New Roman" pitchFamily="18" charset="0"/>
                          <a:cs typeface="Times New Roman" pitchFamily="18" charset="0"/>
                        </a:rPr>
                        <a:t> 1939 </a:t>
                      </a:r>
                      <a:endParaRPr lang="vi-VN" sz="1800" dirty="0">
                        <a:effectLst/>
                        <a:latin typeface="Times New Roman" pitchFamily="18" charset="0"/>
                        <a:cs typeface="Times New Roman" pitchFamily="18" charset="0"/>
                      </a:endParaRPr>
                    </a:p>
                  </a:txBody>
                  <a:tcPr marL="58932" marR="58932"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Giáo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Đọc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trước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liệu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và</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tự</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học</a:t>
                      </a:r>
                      <a:r>
                        <a:rPr lang="en-US" sz="1800" dirty="0">
                          <a:effectLst/>
                          <a:latin typeface="Times New Roman" pitchFamily="18" charset="0"/>
                          <a:cs typeface="Times New Roman" pitchFamily="18" charset="0"/>
                        </a:rPr>
                        <a:t> ở </a:t>
                      </a:r>
                      <a:r>
                        <a:rPr lang="en-US" sz="1800" dirty="0" err="1">
                          <a:effectLst/>
                          <a:latin typeface="Times New Roman" pitchFamily="18" charset="0"/>
                          <a:cs typeface="Times New Roman" pitchFamily="18" charset="0"/>
                        </a:rPr>
                        <a:t>nhà</a:t>
                      </a:r>
                      <a:endParaRPr lang="vi-VN" sz="1800" dirty="0">
                        <a:effectLst/>
                        <a:latin typeface="Times New Roman" pitchFamily="18" charset="0"/>
                        <a:ea typeface="Times New Roman"/>
                        <a:cs typeface="Times New Roman" pitchFamily="18" charset="0"/>
                      </a:endParaRPr>
                    </a:p>
                  </a:txBody>
                  <a:tcPr marL="58932" marR="58932" marT="0" marB="0"/>
                </a:tc>
              </a:tr>
            </a:tbl>
          </a:graphicData>
        </a:graphic>
      </p:graphicFrame>
      <p:sp>
        <p:nvSpPr>
          <p:cNvPr id="5" name="Rectangle 1"/>
          <p:cNvSpPr>
            <a:spLocks noChangeArrowheads="1"/>
          </p:cNvSpPr>
          <p:nvPr/>
        </p:nvSpPr>
        <p:spPr bwMode="auto">
          <a:xfrm>
            <a:off x="323528" y="243607"/>
            <a:ext cx="374333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228600" algn="l"/>
                <a:tab pos="457200" algn="l"/>
              </a:tabLst>
            </a:pP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Kế</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hoạch</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giảng</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dạy</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57200" algn="l"/>
              </a:tabLst>
            </a:pP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03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tiết</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tuần</a:t>
            </a:r>
            <a:r>
              <a:rPr kumimoji="0" lang="en-US"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trong</a:t>
            </a:r>
            <a:r>
              <a:rPr kumimoji="0" lang="en-US"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15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tuần</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vi-VN"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57200" algn="l"/>
              </a:tabLst>
            </a:pPr>
            <a:endParaRPr kumimoji="0" lang="vi-VN"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132636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40710800"/>
              </p:ext>
            </p:extLst>
          </p:nvPr>
        </p:nvGraphicFramePr>
        <p:xfrm>
          <a:off x="107504" y="1166939"/>
          <a:ext cx="8928992" cy="5359589"/>
        </p:xfrm>
        <a:graphic>
          <a:graphicData uri="http://schemas.openxmlformats.org/drawingml/2006/table">
            <a:tbl>
              <a:tblPr firstRow="1" firstCol="1" lastRow="1" lastCol="1" bandRow="1" bandCol="1">
                <a:tableStyleId>{5C22544A-7EE6-4342-B048-85BDC9FD1C3A}</a:tableStyleId>
              </a:tblPr>
              <a:tblGrid>
                <a:gridCol w="936104"/>
                <a:gridCol w="4392488"/>
                <a:gridCol w="1878465"/>
                <a:gridCol w="1721935"/>
              </a:tblGrid>
              <a:tr h="668933">
                <a:tc>
                  <a:txBody>
                    <a:bodyPr/>
                    <a:lstStyle/>
                    <a:p>
                      <a:pPr algn="just">
                        <a:spcBef>
                          <a:spcPts val="600"/>
                        </a:spcBef>
                        <a:spcAft>
                          <a:spcPts val="600"/>
                        </a:spcAft>
                      </a:pPr>
                      <a:r>
                        <a:rPr lang="en-US" sz="1600" dirty="0" err="1">
                          <a:effectLst/>
                          <a:latin typeface="Times New Roman" pitchFamily="18" charset="0"/>
                          <a:cs typeface="Times New Roman" pitchFamily="18" charset="0"/>
                        </a:rPr>
                        <a:t>Tuần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Buổi</a:t>
                      </a:r>
                      <a:endParaRPr lang="vi-VN" sz="1600" dirty="0">
                        <a:effectLst/>
                        <a:latin typeface="Times New Roman" pitchFamily="18" charset="0"/>
                        <a:ea typeface="Times New Roman"/>
                        <a:cs typeface="Times New Roman" pitchFamily="18" charset="0"/>
                      </a:endParaRPr>
                    </a:p>
                  </a:txBody>
                  <a:tcPr marL="58932" marR="58932" marT="0" marB="0"/>
                </a:tc>
                <a:tc>
                  <a:txBody>
                    <a:bodyPr/>
                    <a:lstStyle/>
                    <a:p>
                      <a:pPr algn="ctr">
                        <a:spcBef>
                          <a:spcPts val="600"/>
                        </a:spcBef>
                        <a:spcAft>
                          <a:spcPts val="600"/>
                        </a:spcAft>
                      </a:pPr>
                      <a:r>
                        <a:rPr lang="en-US" sz="1800" dirty="0" err="1">
                          <a:effectLst/>
                          <a:latin typeface="Times New Roman" pitchFamily="18" charset="0"/>
                          <a:cs typeface="Times New Roman" pitchFamily="18" charset="0"/>
                        </a:rPr>
                        <a:t>Tựa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đề</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giảng</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ctr">
                        <a:spcAft>
                          <a:spcPts val="0"/>
                        </a:spcAft>
                      </a:pPr>
                      <a:r>
                        <a:rPr lang="en-US" sz="1800" dirty="0" err="1">
                          <a:effectLst/>
                          <a:latin typeface="Times New Roman" pitchFamily="18" charset="0"/>
                          <a:cs typeface="Times New Roman" pitchFamily="18" charset="0"/>
                        </a:rPr>
                        <a:t>Tài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liệu</a:t>
                      </a:r>
                      <a:r>
                        <a:rPr lang="en-US" sz="1800" dirty="0">
                          <a:effectLst/>
                          <a:latin typeface="Times New Roman" pitchFamily="18" charset="0"/>
                          <a:cs typeface="Times New Roman" pitchFamily="18" charset="0"/>
                        </a:rPr>
                        <a:t> </a:t>
                      </a:r>
                      <a:endParaRPr lang="vi-VN" sz="1800" dirty="0">
                        <a:effectLst/>
                        <a:latin typeface="Times New Roman" pitchFamily="18" charset="0"/>
                        <a:cs typeface="Times New Roman" pitchFamily="18" charset="0"/>
                      </a:endParaRPr>
                    </a:p>
                    <a:p>
                      <a:pPr algn="ctr">
                        <a:spcAft>
                          <a:spcPts val="0"/>
                        </a:spcAft>
                      </a:pPr>
                      <a:r>
                        <a:rPr lang="en-US" sz="1800" dirty="0" err="1">
                          <a:effectLst/>
                          <a:latin typeface="Times New Roman" pitchFamily="18" charset="0"/>
                          <a:cs typeface="Times New Roman" pitchFamily="18" charset="0"/>
                        </a:rPr>
                        <a:t>bắt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buộc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tham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khảo</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ctr">
                        <a:spcAft>
                          <a:spcPts val="0"/>
                        </a:spcAft>
                      </a:pPr>
                      <a:r>
                        <a:rPr lang="en-US" sz="1800" dirty="0" err="1">
                          <a:effectLst/>
                          <a:latin typeface="Times New Roman" pitchFamily="18" charset="0"/>
                          <a:cs typeface="Times New Roman" pitchFamily="18" charset="0"/>
                        </a:rPr>
                        <a:t>Công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việc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viên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phải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hoàn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thành</a:t>
                      </a:r>
                      <a:endParaRPr lang="vi-VN" sz="1800" dirty="0">
                        <a:effectLst/>
                        <a:latin typeface="Times New Roman" pitchFamily="18" charset="0"/>
                        <a:ea typeface="Times New Roman"/>
                        <a:cs typeface="Times New Roman" pitchFamily="18" charset="0"/>
                      </a:endParaRPr>
                    </a:p>
                  </a:txBody>
                  <a:tcPr marL="58932" marR="58932" marT="0" marB="0"/>
                </a:tc>
              </a:tr>
              <a:tr h="334467">
                <a:tc rowSpan="2">
                  <a:txBody>
                    <a:bodyPr/>
                    <a:lstStyle/>
                    <a:p>
                      <a:pPr algn="ctr">
                        <a:spcAft>
                          <a:spcPts val="0"/>
                        </a:spcAft>
                      </a:pPr>
                      <a:r>
                        <a:rPr lang="en-US" sz="1400" dirty="0" smtClean="0">
                          <a:effectLst/>
                          <a:latin typeface="Times New Roman" pitchFamily="18" charset="0"/>
                          <a:cs typeface="Times New Roman" pitchFamily="18" charset="0"/>
                        </a:rPr>
                        <a:t>26/2</a:t>
                      </a:r>
                      <a:endParaRPr lang="vi-VN" sz="1400" dirty="0">
                        <a:effectLst/>
                        <a:latin typeface="Times New Roman" pitchFamily="18" charset="0"/>
                        <a:ea typeface="Times New Roman"/>
                        <a:cs typeface="Times New Roman" pitchFamily="18" charset="0"/>
                      </a:endParaRPr>
                    </a:p>
                  </a:txBody>
                  <a:tcPr marL="58932" marR="58932" marT="0" marB="0"/>
                </a:tc>
                <a:tc>
                  <a:txBody>
                    <a:bodyPr/>
                    <a:lstStyle/>
                    <a:p>
                      <a:pPr algn="just">
                        <a:spcAft>
                          <a:spcPts val="0"/>
                        </a:spcAft>
                      </a:pPr>
                      <a:r>
                        <a:rPr lang="en-US" sz="1800" dirty="0" err="1" smtClean="0">
                          <a:effectLst/>
                          <a:latin typeface="Times New Roman" pitchFamily="18" charset="0"/>
                          <a:cs typeface="Times New Roman" pitchFamily="18" charset="0"/>
                        </a:rPr>
                        <a:t>Chương</a:t>
                      </a:r>
                      <a:r>
                        <a:rPr lang="en-US" sz="1800" dirty="0" smtClean="0">
                          <a:effectLst/>
                          <a:latin typeface="Times New Roman" pitchFamily="18" charset="0"/>
                          <a:cs typeface="Times New Roman" pitchFamily="18" charset="0"/>
                        </a:rPr>
                        <a:t> II: (TT)</a:t>
                      </a:r>
                      <a:endParaRPr lang="vi-VN" sz="1800" dirty="0">
                        <a:effectLst/>
                        <a:latin typeface="Times New Roman" pitchFamily="18" charset="0"/>
                        <a:ea typeface="Times New Roman"/>
                        <a:cs typeface="Times New Roman" pitchFamily="18" charset="0"/>
                      </a:endParaRPr>
                    </a:p>
                  </a:txBody>
                  <a:tcPr marL="58932" marR="58932" marT="0" marB="0"/>
                </a:tc>
                <a:tc>
                  <a:txBody>
                    <a:bodyPr/>
                    <a:lstStyle/>
                    <a:p>
                      <a:pPr algn="just">
                        <a:spcAft>
                          <a:spcPts val="0"/>
                        </a:spcAft>
                      </a:pPr>
                      <a:r>
                        <a:rPr lang="en-US" sz="1600" dirty="0">
                          <a:effectLst/>
                          <a:latin typeface="Times New Roman" pitchFamily="18" charset="0"/>
                          <a:cs typeface="Times New Roman" pitchFamily="18" charset="0"/>
                        </a:rPr>
                        <a:t> </a:t>
                      </a:r>
                      <a:r>
                        <a:rPr lang="en-US" sz="1600" dirty="0" smtClean="0">
                          <a:effectLst/>
                          <a:latin typeface="Times New Roman" pitchFamily="18" charset="0"/>
                          <a:cs typeface="Times New Roman" pitchFamily="18" charset="0"/>
                        </a:rPr>
                        <a:t>(3t)</a:t>
                      </a:r>
                      <a:endParaRPr lang="vi-VN" sz="1600" dirty="0">
                        <a:effectLst/>
                        <a:latin typeface="Times New Roman" pitchFamily="18" charset="0"/>
                        <a:ea typeface="Times New Roman"/>
                        <a:cs typeface="Times New Roman" pitchFamily="18" charset="0"/>
                      </a:endParaRPr>
                    </a:p>
                  </a:txBody>
                  <a:tcPr marL="58932" marR="58932" marT="0" marB="0"/>
                </a:tc>
                <a:tc>
                  <a:txBody>
                    <a:bodyPr/>
                    <a:lstStyle/>
                    <a:p>
                      <a:pPr algn="just">
                        <a:spcAft>
                          <a:spcPts val="0"/>
                        </a:spcAft>
                      </a:pPr>
                      <a:r>
                        <a:rPr lang="en-US" sz="1600" dirty="0">
                          <a:effectLst/>
                          <a:latin typeface="Times New Roman" pitchFamily="18" charset="0"/>
                          <a:cs typeface="Times New Roman" pitchFamily="18" charset="0"/>
                        </a:rPr>
                        <a:t> </a:t>
                      </a:r>
                      <a:endParaRPr lang="vi-VN" sz="1600" dirty="0">
                        <a:effectLst/>
                        <a:latin typeface="Times New Roman" pitchFamily="18" charset="0"/>
                        <a:ea typeface="Times New Roman"/>
                        <a:cs typeface="Times New Roman" pitchFamily="18" charset="0"/>
                      </a:endParaRPr>
                    </a:p>
                  </a:txBody>
                  <a:tcPr marL="58932" marR="58932" marT="0" marB="0"/>
                </a:tc>
              </a:tr>
              <a:tr h="950384">
                <a:tc vMerge="1">
                  <a:txBody>
                    <a:bodyPr/>
                    <a:lstStyle/>
                    <a:p>
                      <a:endParaRPr lang="vi-VN"/>
                    </a:p>
                  </a:txBody>
                  <a:tcPr/>
                </a:tc>
                <a:tc>
                  <a:txBody>
                    <a:bodyPr/>
                    <a:lstStyle/>
                    <a:p>
                      <a:pPr>
                        <a:spcAft>
                          <a:spcPts val="0"/>
                        </a:spcAft>
                      </a:pPr>
                      <a:r>
                        <a:rPr lang="en-US" sz="1600" dirty="0" smtClean="0">
                          <a:effectLst/>
                          <a:latin typeface="Times New Roman" pitchFamily="18" charset="0"/>
                          <a:cs typeface="Times New Roman" pitchFamily="18" charset="0"/>
                        </a:rPr>
                        <a:t>II. Chủ </a:t>
                      </a:r>
                      <a:r>
                        <a:rPr lang="en-US" sz="1600" dirty="0" err="1" smtClean="0">
                          <a:effectLst/>
                          <a:latin typeface="Times New Roman" pitchFamily="18" charset="0"/>
                          <a:cs typeface="Times New Roman" pitchFamily="18" charset="0"/>
                        </a:rPr>
                        <a:t>trương</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đấu</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tranh</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từ</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năm</a:t>
                      </a:r>
                      <a:r>
                        <a:rPr lang="en-US" sz="1600" dirty="0" smtClean="0">
                          <a:effectLst/>
                          <a:latin typeface="Times New Roman" pitchFamily="18" charset="0"/>
                          <a:cs typeface="Times New Roman" pitchFamily="18" charset="0"/>
                        </a:rPr>
                        <a:t> 1939 </a:t>
                      </a:r>
                      <a:r>
                        <a:rPr lang="en-US" sz="1600" dirty="0" err="1" smtClean="0">
                          <a:effectLst/>
                          <a:latin typeface="Times New Roman" pitchFamily="18" charset="0"/>
                          <a:cs typeface="Times New Roman" pitchFamily="18" charset="0"/>
                        </a:rPr>
                        <a:t>đến</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năm</a:t>
                      </a:r>
                      <a:r>
                        <a:rPr lang="en-US" sz="1600" dirty="0" smtClean="0">
                          <a:effectLst/>
                          <a:latin typeface="Times New Roman" pitchFamily="18" charset="0"/>
                          <a:cs typeface="Times New Roman" pitchFamily="18" charset="0"/>
                        </a:rPr>
                        <a:t> 1945</a:t>
                      </a:r>
                      <a:endParaRPr lang="vi-VN" sz="1600" dirty="0" smtClean="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Giáo</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trình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Đư</a:t>
                      </a:r>
                      <a:r>
                        <a:rPr lang="vi-VN" sz="1600" dirty="0">
                          <a:effectLst/>
                          <a:latin typeface="Times New Roman" pitchFamily="18" charset="0"/>
                          <a:cs typeface="Times New Roman" pitchFamily="18" charset="0"/>
                        </a:rPr>
                        <a:t>ờ</a:t>
                      </a:r>
                      <a:r>
                        <a:rPr lang="en-US" sz="1600" dirty="0" err="1">
                          <a:effectLst/>
                          <a:latin typeface="Times New Roman" pitchFamily="18" charset="0"/>
                          <a:cs typeface="Times New Roman" pitchFamily="18" charset="0"/>
                        </a:rPr>
                        <a:t>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lối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cách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mạng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của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Đảng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cộng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sản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Việt</a:t>
                      </a:r>
                      <a:r>
                        <a:rPr lang="en-US" sz="1600" dirty="0">
                          <a:effectLst/>
                          <a:latin typeface="Times New Roman" pitchFamily="18" charset="0"/>
                          <a:cs typeface="Times New Roman" pitchFamily="18" charset="0"/>
                        </a:rPr>
                        <a:t> Nam (</a:t>
                      </a:r>
                      <a:r>
                        <a:rPr lang="en-US" sz="1600" dirty="0" err="1">
                          <a:effectLst/>
                          <a:latin typeface="Times New Roman" pitchFamily="18" charset="0"/>
                          <a:cs typeface="Times New Roman" pitchFamily="18" charset="0"/>
                        </a:rPr>
                        <a:t>Bộ</a:t>
                      </a:r>
                      <a:r>
                        <a:rPr lang="en-US" sz="1600" dirty="0">
                          <a:effectLst/>
                          <a:latin typeface="Times New Roman" pitchFamily="18" charset="0"/>
                          <a:cs typeface="Times New Roman" pitchFamily="18" charset="0"/>
                        </a:rPr>
                        <a:t> GD&amp;ĐT)</a:t>
                      </a:r>
                      <a:endParaRPr lang="vi-VN" sz="1600" dirty="0">
                        <a:effectLst/>
                        <a:latin typeface="Times New Roman" pitchFamily="18" charset="0"/>
                        <a:ea typeface="Times New Roman"/>
                        <a:cs typeface="Times New Roman" pitchFamily="18" charset="0"/>
                      </a:endParaRPr>
                    </a:p>
                  </a:txBody>
                  <a:tcPr marL="58932" marR="58932" marT="0" marB="0"/>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Đọc</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trước</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tài</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liệu</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và</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tự</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học</a:t>
                      </a:r>
                      <a:r>
                        <a:rPr lang="en-US" sz="1600" dirty="0" smtClean="0">
                          <a:effectLst/>
                          <a:latin typeface="Times New Roman" pitchFamily="18" charset="0"/>
                          <a:cs typeface="Times New Roman" pitchFamily="18" charset="0"/>
                        </a:rPr>
                        <a:t> ở </a:t>
                      </a:r>
                      <a:r>
                        <a:rPr lang="en-US" sz="1600" dirty="0" err="1" smtClean="0">
                          <a:effectLst/>
                          <a:latin typeface="Times New Roman" pitchFamily="18" charset="0"/>
                          <a:cs typeface="Times New Roman" pitchFamily="18" charset="0"/>
                        </a:rPr>
                        <a:t>nhà</a:t>
                      </a:r>
                      <a:endParaRPr lang="vi-VN" sz="1600" dirty="0" smtClean="0">
                        <a:effectLst/>
                        <a:latin typeface="Times New Roman" pitchFamily="18" charset="0"/>
                        <a:ea typeface="Times New Roman"/>
                        <a:cs typeface="Times New Roman" pitchFamily="18" charset="0"/>
                      </a:endParaRPr>
                    </a:p>
                    <a:p>
                      <a:pPr marL="85725" indent="-89535" algn="just">
                        <a:spcAft>
                          <a:spcPts val="0"/>
                        </a:spcAft>
                      </a:pPr>
                      <a:endParaRPr lang="vi-VN" sz="1600" dirty="0">
                        <a:effectLst/>
                        <a:latin typeface="Times New Roman" pitchFamily="18" charset="0"/>
                        <a:ea typeface="Times New Roman"/>
                        <a:cs typeface="Times New Roman" pitchFamily="18" charset="0"/>
                      </a:endParaRPr>
                    </a:p>
                  </a:txBody>
                  <a:tcPr marL="58932" marR="58932" marT="0" marB="0"/>
                </a:tc>
              </a:tr>
              <a:tr h="401359">
                <a:tc rowSpan="2">
                  <a:txBody>
                    <a:bodyPr/>
                    <a:lstStyle/>
                    <a:p>
                      <a:pPr algn="ctr">
                        <a:spcAft>
                          <a:spcPts val="0"/>
                        </a:spcAft>
                      </a:pPr>
                      <a:r>
                        <a:rPr lang="en-US" sz="1400" dirty="0" smtClean="0">
                          <a:effectLst/>
                          <a:latin typeface="Times New Roman" pitchFamily="18" charset="0"/>
                          <a:cs typeface="Times New Roman" pitchFamily="18" charset="0"/>
                        </a:rPr>
                        <a:t>5/3</a:t>
                      </a:r>
                      <a:endParaRPr lang="vi-VN" sz="1400" dirty="0">
                        <a:effectLst/>
                        <a:latin typeface="Times New Roman" pitchFamily="18" charset="0"/>
                        <a:ea typeface="Times New Roman"/>
                        <a:cs typeface="Times New Roman" pitchFamily="18" charset="0"/>
                      </a:endParaRPr>
                    </a:p>
                  </a:txBody>
                  <a:tcPr marL="58932" marR="58932" marT="0" marB="0"/>
                </a:tc>
                <a:tc>
                  <a:txBody>
                    <a:bodyPr/>
                    <a:lstStyle/>
                    <a:p>
                      <a:pPr algn="just">
                        <a:lnSpc>
                          <a:spcPct val="120000"/>
                        </a:lnSpc>
                        <a:spcAft>
                          <a:spcPts val="0"/>
                        </a:spcAft>
                      </a:pPr>
                      <a:r>
                        <a:rPr lang="en-US" sz="1800" dirty="0" err="1" smtClean="0">
                          <a:effectLst/>
                          <a:latin typeface="Times New Roman" pitchFamily="18" charset="0"/>
                          <a:cs typeface="Times New Roman" pitchFamily="18" charset="0"/>
                        </a:rPr>
                        <a:t>Chương</a:t>
                      </a:r>
                      <a:r>
                        <a:rPr lang="en-US" sz="1800" dirty="0" smtClean="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II (</a:t>
                      </a:r>
                      <a:r>
                        <a:rPr lang="en-US" sz="1800" dirty="0" err="1" smtClean="0">
                          <a:effectLst/>
                          <a:latin typeface="Times New Roman" pitchFamily="18" charset="0"/>
                          <a:cs typeface="Times New Roman" pitchFamily="18" charset="0"/>
                        </a:rPr>
                        <a:t>tt</a:t>
                      </a:r>
                      <a:r>
                        <a:rPr lang="en-US" sz="1800" dirty="0" smtClean="0">
                          <a:effectLst/>
                          <a:latin typeface="Times New Roman" pitchFamily="18" charset="0"/>
                          <a:cs typeface="Times New Roman" pitchFamily="18" charset="0"/>
                        </a:rPr>
                        <a:t>)</a:t>
                      </a:r>
                    </a:p>
                    <a:p>
                      <a:pPr algn="just">
                        <a:lnSpc>
                          <a:spcPct val="120000"/>
                        </a:lnSpc>
                        <a:spcAft>
                          <a:spcPts val="0"/>
                        </a:spcAft>
                      </a:pPr>
                      <a:r>
                        <a:rPr lang="en-US" sz="1600" dirty="0" err="1" smtClean="0">
                          <a:effectLst/>
                          <a:latin typeface="Times New Roman" pitchFamily="18" charset="0"/>
                          <a:cs typeface="Times New Roman" pitchFamily="18" charset="0"/>
                        </a:rPr>
                        <a:t>Chương</a:t>
                      </a:r>
                      <a:r>
                        <a:rPr lang="en-US" sz="1600" dirty="0" smtClean="0">
                          <a:effectLst/>
                          <a:latin typeface="Times New Roman" pitchFamily="18" charset="0"/>
                          <a:cs typeface="Times New Roman" pitchFamily="18" charset="0"/>
                        </a:rPr>
                        <a:t> III : </a:t>
                      </a:r>
                      <a:r>
                        <a:rPr lang="en-US" sz="1600" dirty="0" err="1" smtClean="0">
                          <a:effectLst/>
                          <a:latin typeface="Times New Roman" pitchFamily="18" charset="0"/>
                          <a:cs typeface="Times New Roman" pitchFamily="18" charset="0"/>
                        </a:rPr>
                        <a:t>Đường</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lối</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kháng</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chiến</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chống</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th</a:t>
                      </a:r>
                      <a:r>
                        <a:rPr lang="vi-VN" sz="1600" dirty="0" smtClean="0">
                          <a:effectLst/>
                          <a:latin typeface="Times New Roman" pitchFamily="18" charset="0"/>
                          <a:cs typeface="Times New Roman" pitchFamily="18" charset="0"/>
                        </a:rPr>
                        <a:t>ự</a:t>
                      </a:r>
                      <a:r>
                        <a:rPr lang="en-US" sz="1600" dirty="0" smtClean="0">
                          <a:effectLst/>
                          <a:latin typeface="Times New Roman" pitchFamily="18" charset="0"/>
                          <a:cs typeface="Times New Roman" pitchFamily="18" charset="0"/>
                        </a:rPr>
                        <a:t>c </a:t>
                      </a:r>
                      <a:r>
                        <a:rPr lang="en-US" sz="1600" dirty="0" err="1" smtClean="0">
                          <a:effectLst/>
                          <a:latin typeface="Times New Roman" pitchFamily="18" charset="0"/>
                          <a:cs typeface="Times New Roman" pitchFamily="18" charset="0"/>
                        </a:rPr>
                        <a:t>dân</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Pháp</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va</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đê</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quốc</a:t>
                      </a:r>
                      <a:r>
                        <a:rPr lang="en-US" sz="1600" dirty="0" smtClean="0">
                          <a:effectLst/>
                          <a:latin typeface="Times New Roman" pitchFamily="18" charset="0"/>
                          <a:cs typeface="Times New Roman" pitchFamily="18" charset="0"/>
                        </a:rPr>
                        <a:t> Mỹ </a:t>
                      </a:r>
                      <a:r>
                        <a:rPr lang="en-US" sz="1600" dirty="0" err="1" smtClean="0">
                          <a:effectLst/>
                          <a:latin typeface="Times New Roman" pitchFamily="18" charset="0"/>
                          <a:cs typeface="Times New Roman" pitchFamily="18" charset="0"/>
                        </a:rPr>
                        <a:t>xâm</a:t>
                      </a:r>
                      <a:r>
                        <a:rPr lang="en-US" sz="1600" dirty="0" smtClean="0">
                          <a:effectLst/>
                          <a:latin typeface="Times New Roman" pitchFamily="18" charset="0"/>
                          <a:cs typeface="Times New Roman" pitchFamily="18" charset="0"/>
                        </a:rPr>
                        <a:t> </a:t>
                      </a:r>
                      <a:r>
                        <a:rPr lang="en-US" sz="1600" dirty="0" err="1" smtClean="0">
                          <a:effectLst/>
                          <a:latin typeface="Times New Roman" pitchFamily="18" charset="0"/>
                          <a:cs typeface="Times New Roman" pitchFamily="18" charset="0"/>
                        </a:rPr>
                        <a:t>lư</a:t>
                      </a:r>
                      <a:r>
                        <a:rPr lang="vi-VN" sz="1600" dirty="0" smtClean="0">
                          <a:effectLst/>
                          <a:latin typeface="Times New Roman" pitchFamily="18" charset="0"/>
                          <a:cs typeface="Times New Roman" pitchFamily="18" charset="0"/>
                        </a:rPr>
                        <a:t>ợ</a:t>
                      </a:r>
                      <a:r>
                        <a:rPr lang="en-US" sz="1600" dirty="0" smtClean="0">
                          <a:effectLst/>
                          <a:latin typeface="Times New Roman" pitchFamily="18" charset="0"/>
                          <a:cs typeface="Times New Roman" pitchFamily="18" charset="0"/>
                        </a:rPr>
                        <a:t>c  (1945 – 1975)</a:t>
                      </a:r>
                      <a:endParaRPr lang="vi-VN" sz="1600" dirty="0">
                        <a:effectLst/>
                        <a:latin typeface="Times New Roman" pitchFamily="18" charset="0"/>
                        <a:ea typeface="Times New Roman"/>
                        <a:cs typeface="Times New Roman" pitchFamily="18" charset="0"/>
                      </a:endParaRPr>
                    </a:p>
                  </a:txBody>
                  <a:tcPr marL="62688" marR="62688" marT="0" marB="0"/>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itchFamily="18" charset="0"/>
                          <a:cs typeface="Times New Roman" pitchFamily="18" charset="0"/>
                        </a:rPr>
                        <a:t> </a:t>
                      </a:r>
                      <a:r>
                        <a:rPr lang="en-US" sz="1600" dirty="0" smtClean="0">
                          <a:effectLst/>
                          <a:latin typeface="Times New Roman" pitchFamily="18" charset="0"/>
                          <a:cs typeface="Times New Roman" pitchFamily="18" charset="0"/>
                        </a:rPr>
                        <a:t>(2t)</a:t>
                      </a:r>
                    </a:p>
                    <a:p>
                      <a:pPr marL="85725" marR="0" indent="-89535" algn="just" defTabSz="914400" rtl="0" eaLnBrk="1" fontAlgn="auto" latinLnBrk="0" hangingPunct="1">
                        <a:lnSpc>
                          <a:spcPct val="100000"/>
                        </a:lnSpc>
                        <a:spcBef>
                          <a:spcPts val="0"/>
                        </a:spcBef>
                        <a:spcAft>
                          <a:spcPts val="0"/>
                        </a:spcAft>
                        <a:buClrTx/>
                        <a:buSzTx/>
                        <a:buFontTx/>
                        <a:buNone/>
                        <a:tabLst/>
                        <a:defRPr/>
                      </a:pPr>
                      <a:r>
                        <a:rPr lang="en-US" sz="1600" b="1" baseline="0" dirty="0" smtClean="0">
                          <a:effectLst/>
                          <a:latin typeface="Times New Roman" pitchFamily="18" charset="0"/>
                          <a:ea typeface="Times New Roman"/>
                          <a:cs typeface="Times New Roman" pitchFamily="18" charset="0"/>
                        </a:rPr>
                        <a:t>  (1)</a:t>
                      </a:r>
                      <a:endParaRPr lang="vi-VN" sz="1600" b="1" dirty="0">
                        <a:effectLst/>
                        <a:latin typeface="Times New Roman" pitchFamily="18" charset="0"/>
                        <a:ea typeface="Times New Roman"/>
                        <a:cs typeface="Times New Roman" pitchFamily="18" charset="0"/>
                      </a:endParaRPr>
                    </a:p>
                  </a:txBody>
                  <a:tcPr marL="58932" marR="58932" marT="0" marB="0"/>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endParaRPr lang="vi-VN" sz="1600" dirty="0">
                        <a:effectLst/>
                        <a:latin typeface="Times New Roman" pitchFamily="18" charset="0"/>
                        <a:ea typeface="Times New Roman"/>
                        <a:cs typeface="Times New Roman" pitchFamily="18" charset="0"/>
                      </a:endParaRPr>
                    </a:p>
                  </a:txBody>
                  <a:tcPr marL="58932" marR="58932" marT="0" marB="0"/>
                </a:tc>
              </a:tr>
              <a:tr h="85328">
                <a:tc vMerge="1">
                  <a:txBody>
                    <a:bodyPr/>
                    <a:lstStyle/>
                    <a:p>
                      <a:endParaRPr lang="vi-VN"/>
                    </a:p>
                  </a:txBody>
                  <a:tcPr/>
                </a:tc>
                <a:tc>
                  <a:txBody>
                    <a:bodyPr/>
                    <a:lstStyle/>
                    <a:p>
                      <a:endParaRPr lang="en-US" sz="1600" dirty="0">
                        <a:latin typeface="Times New Roman" pitchFamily="18" charset="0"/>
                        <a:cs typeface="Times New Roman" pitchFamily="18" charset="0"/>
                      </a:endParaRPr>
                    </a:p>
                  </a:txBody>
                  <a:tcPr marL="62688" marR="62688" marT="0" marB="0"/>
                </a:tc>
                <a:tc>
                  <a:txBody>
                    <a:bodyPr/>
                    <a:lstStyle/>
                    <a:p>
                      <a:endParaRPr lang="en-US" sz="1600" dirty="0">
                        <a:latin typeface="Times New Roman" pitchFamily="18" charset="0"/>
                        <a:cs typeface="Times New Roman" pitchFamily="18" charset="0"/>
                      </a:endParaRPr>
                    </a:p>
                  </a:txBody>
                  <a:tcPr marL="58932" marR="58932" marT="0" marB="0"/>
                </a:tc>
                <a:tc>
                  <a:txBody>
                    <a:bodyPr/>
                    <a:lstStyle/>
                    <a:p>
                      <a:endParaRPr lang="en-US" sz="1600" dirty="0">
                        <a:latin typeface="Times New Roman" pitchFamily="18" charset="0"/>
                        <a:cs typeface="Times New Roman" pitchFamily="18" charset="0"/>
                      </a:endParaRPr>
                    </a:p>
                  </a:txBody>
                  <a:tcPr marL="58932" marR="58932" marT="0" marB="0"/>
                </a:tc>
              </a:tr>
              <a:tr h="401359">
                <a:tc rowSpan="2">
                  <a:txBody>
                    <a:bodyPr/>
                    <a:lstStyle/>
                    <a:p>
                      <a:pPr algn="ctr">
                        <a:spcAft>
                          <a:spcPts val="0"/>
                        </a:spcAft>
                      </a:pPr>
                      <a:r>
                        <a:rPr lang="en-US" sz="1400" dirty="0" smtClean="0">
                          <a:effectLst/>
                          <a:latin typeface="Times New Roman" pitchFamily="18" charset="0"/>
                          <a:cs typeface="Times New Roman" pitchFamily="18" charset="0"/>
                        </a:rPr>
                        <a:t>12/3</a:t>
                      </a:r>
                      <a:endParaRPr lang="vi-VN" sz="1400" dirty="0">
                        <a:effectLst/>
                        <a:latin typeface="Times New Roman" pitchFamily="18" charset="0"/>
                        <a:ea typeface="Times New Roman"/>
                        <a:cs typeface="Times New Roman" pitchFamily="18" charset="0"/>
                      </a:endParaRPr>
                    </a:p>
                  </a:txBody>
                  <a:tcPr marL="58932" marR="58932" marT="0" marB="0"/>
                </a:tc>
                <a:tc>
                  <a:txBody>
                    <a:bodyPr/>
                    <a:lstStyle/>
                    <a:p>
                      <a:pPr algn="just">
                        <a:lnSpc>
                          <a:spcPct val="120000"/>
                        </a:lnSpc>
                        <a:spcAft>
                          <a:spcPts val="0"/>
                        </a:spcAft>
                      </a:pPr>
                      <a:r>
                        <a:rPr lang="en-US" sz="1800" dirty="0" err="1" smtClean="0">
                          <a:effectLst/>
                          <a:latin typeface="Times New Roman" pitchFamily="18" charset="0"/>
                          <a:cs typeface="Times New Roman" pitchFamily="18" charset="0"/>
                        </a:rPr>
                        <a:t>Chương</a:t>
                      </a:r>
                      <a:r>
                        <a:rPr lang="en-US" sz="1800" dirty="0" smtClean="0">
                          <a:effectLst/>
                          <a:latin typeface="Times New Roman" pitchFamily="18" charset="0"/>
                          <a:cs typeface="Times New Roman" pitchFamily="18" charset="0"/>
                        </a:rPr>
                        <a:t> </a:t>
                      </a:r>
                      <a:r>
                        <a:rPr lang="en-US" sz="1800" dirty="0">
                          <a:effectLst/>
                          <a:latin typeface="Times New Roman" pitchFamily="18" charset="0"/>
                          <a:cs typeface="Times New Roman" pitchFamily="18" charset="0"/>
                        </a:rPr>
                        <a:t>III : </a:t>
                      </a:r>
                      <a:r>
                        <a:rPr lang="en-US" sz="1800" dirty="0" err="1">
                          <a:effectLst/>
                          <a:latin typeface="Times New Roman" pitchFamily="18" charset="0"/>
                          <a:cs typeface="Times New Roman" pitchFamily="18" charset="0"/>
                        </a:rPr>
                        <a:t>Đường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lối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kháng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chiến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chống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a:t>
                      </a:r>
                      <a:r>
                        <a:rPr lang="vi-VN" sz="1800" dirty="0">
                          <a:effectLst/>
                          <a:latin typeface="Times New Roman" pitchFamily="18" charset="0"/>
                          <a:cs typeface="Times New Roman" pitchFamily="18" charset="0"/>
                        </a:rPr>
                        <a:t>ự</a:t>
                      </a:r>
                      <a:r>
                        <a:rPr lang="en-US" sz="1800" dirty="0">
                          <a:effectLst/>
                          <a:latin typeface="Times New Roman" pitchFamily="18" charset="0"/>
                          <a:cs typeface="Times New Roman" pitchFamily="18" charset="0"/>
                        </a:rPr>
                        <a:t>c </a:t>
                      </a:r>
                      <a:r>
                        <a:rPr lang="en-US" sz="1800" dirty="0" err="1">
                          <a:effectLst/>
                          <a:latin typeface="Times New Roman" pitchFamily="18" charset="0"/>
                          <a:cs typeface="Times New Roman" pitchFamily="18" charset="0"/>
                        </a:rPr>
                        <a:t>dân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Pháp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đê</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quốc</a:t>
                      </a:r>
                      <a:r>
                        <a:rPr lang="en-US" sz="1800" dirty="0">
                          <a:effectLst/>
                          <a:latin typeface="Times New Roman" pitchFamily="18" charset="0"/>
                          <a:cs typeface="Times New Roman" pitchFamily="18" charset="0"/>
                        </a:rPr>
                        <a:t> Mỹ </a:t>
                      </a:r>
                      <a:r>
                        <a:rPr lang="en-US" sz="1800" dirty="0" err="1">
                          <a:effectLst/>
                          <a:latin typeface="Times New Roman" pitchFamily="18" charset="0"/>
                          <a:cs typeface="Times New Roman" pitchFamily="18" charset="0"/>
                        </a:rPr>
                        <a:t>xâm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lư</a:t>
                      </a:r>
                      <a:r>
                        <a:rPr lang="vi-VN" sz="1800" dirty="0">
                          <a:effectLst/>
                          <a:latin typeface="Times New Roman" pitchFamily="18" charset="0"/>
                          <a:cs typeface="Times New Roman" pitchFamily="18" charset="0"/>
                        </a:rPr>
                        <a:t>ợ</a:t>
                      </a:r>
                      <a:r>
                        <a:rPr lang="en-US" sz="1800" dirty="0">
                          <a:effectLst/>
                          <a:latin typeface="Times New Roman" pitchFamily="18" charset="0"/>
                          <a:cs typeface="Times New Roman" pitchFamily="18" charset="0"/>
                        </a:rPr>
                        <a:t>c  (1945 – 1975)</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endParaRPr lang="en-US" sz="1600" dirty="0">
                        <a:latin typeface="Times New Roman" pitchFamily="18" charset="0"/>
                        <a:cs typeface="Times New Roman" pitchFamily="18" charset="0"/>
                      </a:endParaRPr>
                    </a:p>
                  </a:txBody>
                  <a:tcPr marL="58932" marR="58932" marT="0" marB="0"/>
                </a:tc>
                <a:tc>
                  <a:txBody>
                    <a:bodyPr/>
                    <a:lstStyle/>
                    <a:p>
                      <a:endParaRPr lang="en-US" sz="1600" dirty="0">
                        <a:latin typeface="Times New Roman" pitchFamily="18" charset="0"/>
                        <a:cs typeface="Times New Roman" pitchFamily="18" charset="0"/>
                      </a:endParaRPr>
                    </a:p>
                  </a:txBody>
                  <a:tcPr marL="58932" marR="58932" marT="0" marB="0"/>
                </a:tc>
              </a:tr>
              <a:tr h="1135239">
                <a:tc vMerge="1">
                  <a:txBody>
                    <a:bodyPr/>
                    <a:lstStyle/>
                    <a:p>
                      <a:endParaRPr lang="vi-VN"/>
                    </a:p>
                  </a:txBody>
                  <a:tcPr/>
                </a:tc>
                <a:tc>
                  <a:txBody>
                    <a:bodyPr/>
                    <a:lstStyle/>
                    <a:p>
                      <a:pPr algn="just">
                        <a:lnSpc>
                          <a:spcPct val="120000"/>
                        </a:lnSpc>
                        <a:spcAft>
                          <a:spcPts val="0"/>
                        </a:spcAft>
                      </a:pPr>
                      <a:r>
                        <a:rPr lang="en-US" sz="1600" dirty="0">
                          <a:effectLst/>
                          <a:latin typeface="Times New Roman" pitchFamily="18" charset="0"/>
                          <a:cs typeface="Times New Roman" pitchFamily="18" charset="0"/>
                        </a:rPr>
                        <a:t>I. </a:t>
                      </a:r>
                      <a:r>
                        <a:rPr lang="en-US" sz="1600" dirty="0" err="1">
                          <a:effectLst/>
                          <a:latin typeface="Times New Roman" pitchFamily="18" charset="0"/>
                          <a:cs typeface="Times New Roman" pitchFamily="18" charset="0"/>
                        </a:rPr>
                        <a:t>Đường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lối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xây</a:t>
                      </a:r>
                      <a:r>
                        <a:rPr lang="en-US" sz="1600" dirty="0">
                          <a:effectLst/>
                          <a:latin typeface="Times New Roman" pitchFamily="18" charset="0"/>
                          <a:cs typeface="Times New Roman" pitchFamily="18" charset="0"/>
                        </a:rPr>
                        <a:t> d</a:t>
                      </a:r>
                      <a:r>
                        <a:rPr lang="vi-VN" sz="1600" dirty="0">
                          <a:effectLst/>
                          <a:latin typeface="Times New Roman" pitchFamily="18" charset="0"/>
                          <a:cs typeface="Times New Roman" pitchFamily="18" charset="0"/>
                        </a:rPr>
                        <a:t>ự</a:t>
                      </a:r>
                      <a:r>
                        <a:rPr lang="en-US" sz="1600" dirty="0" err="1">
                          <a:effectLst/>
                          <a:latin typeface="Times New Roman" pitchFamily="18" charset="0"/>
                          <a:cs typeface="Times New Roman" pitchFamily="18" charset="0"/>
                        </a:rPr>
                        <a:t>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bảo</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vê</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chính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quyền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và</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kháng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chiến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chống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thực</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dân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Pháp</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xâm</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lược</a:t>
                      </a:r>
                      <a:r>
                        <a:rPr lang="en-US" sz="1600" dirty="0">
                          <a:effectLst/>
                          <a:latin typeface="Times New Roman" pitchFamily="18" charset="0"/>
                          <a:cs typeface="Times New Roman" pitchFamily="18" charset="0"/>
                        </a:rPr>
                        <a:t> (1945 - 1954</a:t>
                      </a:r>
                      <a:r>
                        <a:rPr lang="en-US" sz="1600" dirty="0" smtClean="0">
                          <a:effectLst/>
                          <a:latin typeface="Times New Roman" pitchFamily="18" charset="0"/>
                          <a:cs typeface="Times New Roman" pitchFamily="18" charset="0"/>
                        </a:rPr>
                        <a:t>).</a:t>
                      </a:r>
                      <a:endParaRPr lang="vi-VN" sz="1600" dirty="0">
                        <a:effectLst/>
                        <a:latin typeface="Times New Roman" pitchFamily="18" charset="0"/>
                        <a:cs typeface="Times New Roman" pitchFamily="18" charset="0"/>
                      </a:endParaRPr>
                    </a:p>
                  </a:txBody>
                  <a:tcPr marL="62688" marR="62688" marT="0" marB="0"/>
                </a:tc>
                <a:tc>
                  <a:txBody>
                    <a:bodyPr/>
                    <a:lstStyle/>
                    <a:p>
                      <a:pPr marL="85725" indent="-89535" algn="just">
                        <a:spcAft>
                          <a:spcPts val="0"/>
                        </a:spcAft>
                      </a:pP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Giáo</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trình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Đư</a:t>
                      </a:r>
                      <a:r>
                        <a:rPr lang="vi-VN" sz="1600" dirty="0">
                          <a:effectLst/>
                          <a:latin typeface="Times New Roman" pitchFamily="18" charset="0"/>
                          <a:cs typeface="Times New Roman" pitchFamily="18" charset="0"/>
                        </a:rPr>
                        <a:t>ờ</a:t>
                      </a:r>
                      <a:r>
                        <a:rPr lang="en-US" sz="1600" dirty="0" err="1">
                          <a:effectLst/>
                          <a:latin typeface="Times New Roman" pitchFamily="18" charset="0"/>
                          <a:cs typeface="Times New Roman" pitchFamily="18" charset="0"/>
                        </a:rPr>
                        <a:t>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lối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cách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mạng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của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Đảng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cộng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sản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Việt</a:t>
                      </a:r>
                      <a:r>
                        <a:rPr lang="en-US" sz="1600" dirty="0">
                          <a:effectLst/>
                          <a:latin typeface="Times New Roman" pitchFamily="18" charset="0"/>
                          <a:cs typeface="Times New Roman" pitchFamily="18" charset="0"/>
                        </a:rPr>
                        <a:t> Nam (</a:t>
                      </a:r>
                      <a:r>
                        <a:rPr lang="en-US" sz="1600" dirty="0" err="1">
                          <a:effectLst/>
                          <a:latin typeface="Times New Roman" pitchFamily="18" charset="0"/>
                          <a:cs typeface="Times New Roman" pitchFamily="18" charset="0"/>
                        </a:rPr>
                        <a:t>Bộ</a:t>
                      </a:r>
                      <a:r>
                        <a:rPr lang="en-US" sz="1600" dirty="0">
                          <a:effectLst/>
                          <a:latin typeface="Times New Roman" pitchFamily="18" charset="0"/>
                          <a:cs typeface="Times New Roman" pitchFamily="18" charset="0"/>
                        </a:rPr>
                        <a:t> GD&amp;ĐT)</a:t>
                      </a:r>
                      <a:endParaRPr lang="vi-VN" sz="1600" dirty="0">
                        <a:effectLst/>
                        <a:latin typeface="Times New Roman" pitchFamily="18" charset="0"/>
                        <a:ea typeface="Times New Roman"/>
                        <a:cs typeface="Times New Roman" pitchFamily="18" charset="0"/>
                      </a:endParaRPr>
                    </a:p>
                  </a:txBody>
                  <a:tcPr marL="58932" marR="58932" marT="0" marB="0"/>
                </a:tc>
                <a:tc>
                  <a:txBody>
                    <a:bodyPr/>
                    <a:lstStyle/>
                    <a:p>
                      <a:pPr marL="85725" indent="-89535" algn="just">
                        <a:spcAft>
                          <a:spcPts val="0"/>
                        </a:spcAft>
                      </a:pP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Đọc</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trước</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tài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liệu</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và</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tự</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học</a:t>
                      </a:r>
                      <a:r>
                        <a:rPr lang="en-US" sz="1600" dirty="0">
                          <a:effectLst/>
                          <a:latin typeface="Times New Roman" pitchFamily="18" charset="0"/>
                          <a:cs typeface="Times New Roman" pitchFamily="18" charset="0"/>
                        </a:rPr>
                        <a:t> ở </a:t>
                      </a:r>
                      <a:r>
                        <a:rPr lang="en-US" sz="1600" dirty="0" err="1">
                          <a:effectLst/>
                          <a:latin typeface="Times New Roman" pitchFamily="18" charset="0"/>
                          <a:cs typeface="Times New Roman" pitchFamily="18" charset="0"/>
                        </a:rPr>
                        <a:t>nhà</a:t>
                      </a:r>
                      <a:endParaRPr lang="vi-VN" sz="1600" dirty="0">
                        <a:effectLst/>
                        <a:latin typeface="Times New Roman" pitchFamily="18" charset="0"/>
                        <a:ea typeface="Times New Roman"/>
                        <a:cs typeface="Times New Roman" pitchFamily="18" charset="0"/>
                      </a:endParaRPr>
                    </a:p>
                  </a:txBody>
                  <a:tcPr marL="58932" marR="58932" marT="0" marB="0"/>
                </a:tc>
              </a:tr>
            </a:tbl>
          </a:graphicData>
        </a:graphic>
      </p:graphicFrame>
      <p:sp>
        <p:nvSpPr>
          <p:cNvPr id="5" name="Rectangle 1"/>
          <p:cNvSpPr>
            <a:spLocks noChangeArrowheads="1"/>
          </p:cNvSpPr>
          <p:nvPr/>
        </p:nvSpPr>
        <p:spPr bwMode="auto">
          <a:xfrm>
            <a:off x="323528" y="243607"/>
            <a:ext cx="374333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228600" algn="l"/>
                <a:tab pos="457200" algn="l"/>
              </a:tabLst>
            </a:pP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Kế</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hoạch</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giảng</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dạy</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57200" algn="l"/>
              </a:tabLst>
            </a:pP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03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tiết</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tuần</a:t>
            </a:r>
            <a:r>
              <a:rPr kumimoji="0" lang="en-US"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học</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trong</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15 </a:t>
            </a:r>
            <a:r>
              <a:rPr kumimoji="0" lang="en-US"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tuần</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vi-VN"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57200" algn="l"/>
              </a:tabLst>
            </a:pPr>
            <a:endParaRPr kumimoji="0" lang="vi-VN"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75957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05057038"/>
              </p:ext>
            </p:extLst>
          </p:nvPr>
        </p:nvGraphicFramePr>
        <p:xfrm>
          <a:off x="467544" y="188640"/>
          <a:ext cx="8208912" cy="6482122"/>
        </p:xfrm>
        <a:graphic>
          <a:graphicData uri="http://schemas.openxmlformats.org/drawingml/2006/table">
            <a:tbl>
              <a:tblPr firstRow="1" firstCol="1" lastRow="1" lastCol="1" bandRow="1" bandCol="1">
                <a:tableStyleId>{5C22544A-7EE6-4342-B048-85BDC9FD1C3A}</a:tableStyleId>
              </a:tblPr>
              <a:tblGrid>
                <a:gridCol w="576064"/>
                <a:gridCol w="4176464"/>
                <a:gridCol w="2232248"/>
                <a:gridCol w="1224136"/>
              </a:tblGrid>
              <a:tr h="936104">
                <a:tc rowSpan="2">
                  <a:txBody>
                    <a:bodyPr/>
                    <a:lstStyle/>
                    <a:p>
                      <a:pPr algn="ctr">
                        <a:spcAft>
                          <a:spcPts val="0"/>
                        </a:spcAft>
                      </a:pPr>
                      <a:r>
                        <a:rPr lang="en-US" sz="1800" dirty="0" smtClean="0">
                          <a:effectLst/>
                          <a:latin typeface="Times New Roman" pitchFamily="18" charset="0"/>
                          <a:ea typeface="Times New Roman"/>
                          <a:cs typeface="Times New Roman" pitchFamily="18" charset="0"/>
                        </a:rPr>
                        <a:t>26/2</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err="1" smtClean="0">
                          <a:effectLst/>
                          <a:latin typeface="Times New Roman" pitchFamily="18" charset="0"/>
                          <a:cs typeface="Times New Roman" pitchFamily="18" charset="0"/>
                        </a:rPr>
                        <a:t>Chương</a:t>
                      </a:r>
                      <a:r>
                        <a:rPr lang="en-US" sz="1800" dirty="0" smtClean="0">
                          <a:effectLst/>
                          <a:latin typeface="Times New Roman" pitchFamily="18" charset="0"/>
                          <a:cs typeface="Times New Roman" pitchFamily="18" charset="0"/>
                        </a:rPr>
                        <a:t> II : </a:t>
                      </a:r>
                      <a:r>
                        <a:rPr lang="en-US" sz="1800" dirty="0" err="1" smtClean="0">
                          <a:effectLst/>
                          <a:latin typeface="Times New Roman" pitchFamily="18" charset="0"/>
                          <a:cs typeface="Times New Roman" pitchFamily="18" charset="0"/>
                        </a:rPr>
                        <a:t>Đường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lối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đấu</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tranh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giành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chính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quyền</a:t>
                      </a:r>
                      <a:r>
                        <a:rPr lang="en-US" sz="1800" dirty="0" smtClean="0">
                          <a:effectLst/>
                          <a:latin typeface="Times New Roman" pitchFamily="18" charset="0"/>
                          <a:cs typeface="Times New Roman" pitchFamily="18" charset="0"/>
                        </a:rPr>
                        <a:t> (1930 - 1945)</a:t>
                      </a:r>
                      <a:endParaRPr lang="vi-VN" sz="1800" dirty="0" smtClean="0">
                        <a:effectLst/>
                        <a:latin typeface="Times New Roman" pitchFamily="18" charset="0"/>
                        <a:ea typeface="Times New Roman"/>
                        <a:cs typeface="Times New Roman" pitchFamily="18" charset="0"/>
                      </a:endParaRPr>
                    </a:p>
                    <a:p>
                      <a:endParaRPr lang="en-US" sz="1800" dirty="0">
                        <a:latin typeface="Times New Roman" pitchFamily="18" charset="0"/>
                        <a:cs typeface="Times New Roman" pitchFamily="18" charset="0"/>
                      </a:endParaRPr>
                    </a:p>
                  </a:txBody>
                  <a:tcPr marL="62688" marR="62688"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Giáo</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trình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Đư</a:t>
                      </a:r>
                      <a:r>
                        <a:rPr lang="vi-VN" sz="1800" dirty="0" smtClean="0">
                          <a:effectLst/>
                          <a:latin typeface="Times New Roman" pitchFamily="18" charset="0"/>
                          <a:cs typeface="Times New Roman" pitchFamily="18" charset="0"/>
                        </a:rPr>
                        <a:t>ờ</a:t>
                      </a:r>
                      <a:r>
                        <a:rPr lang="en-US" sz="1800" dirty="0" err="1" smtClean="0">
                          <a:effectLst/>
                          <a:latin typeface="Times New Roman" pitchFamily="18" charset="0"/>
                          <a:cs typeface="Times New Roman" pitchFamily="18" charset="0"/>
                        </a:rPr>
                        <a:t>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cách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mạng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của</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Đảng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cộng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sản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Việt</a:t>
                      </a:r>
                      <a:r>
                        <a:rPr lang="en-US" sz="1800" dirty="0" smtClean="0">
                          <a:effectLst/>
                          <a:latin typeface="Times New Roman" pitchFamily="18" charset="0"/>
                          <a:cs typeface="Times New Roman" pitchFamily="18" charset="0"/>
                        </a:rPr>
                        <a:t> Nam (</a:t>
                      </a:r>
                      <a:r>
                        <a:rPr lang="en-US" sz="1800" dirty="0" err="1" smtClean="0">
                          <a:effectLst/>
                          <a:latin typeface="Times New Roman" pitchFamily="18" charset="0"/>
                          <a:cs typeface="Times New Roman" pitchFamily="18" charset="0"/>
                        </a:rPr>
                        <a:t>Bộ</a:t>
                      </a:r>
                      <a:r>
                        <a:rPr lang="en-US" sz="1800" dirty="0" smtClean="0">
                          <a:effectLst/>
                          <a:latin typeface="Times New Roman" pitchFamily="18" charset="0"/>
                          <a:cs typeface="Times New Roman" pitchFamily="18" charset="0"/>
                        </a:rPr>
                        <a:t> GD&amp;ĐT)</a:t>
                      </a:r>
                      <a:endParaRPr lang="vi-VN" sz="1800" dirty="0" smtClean="0">
                        <a:effectLst/>
                        <a:latin typeface="Times New Roman" pitchFamily="18" charset="0"/>
                        <a:ea typeface="Times New Roman"/>
                        <a:cs typeface="Times New Roman" pitchFamily="18" charset="0"/>
                      </a:endParaRPr>
                    </a:p>
                    <a:p>
                      <a:pPr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Đọc</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trước</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tài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liệu</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và</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tự</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học</a:t>
                      </a:r>
                      <a:r>
                        <a:rPr lang="en-US" sz="1800" dirty="0" smtClean="0">
                          <a:effectLst/>
                          <a:latin typeface="Times New Roman" pitchFamily="18" charset="0"/>
                          <a:cs typeface="Times New Roman" pitchFamily="18" charset="0"/>
                        </a:rPr>
                        <a:t> ở </a:t>
                      </a:r>
                      <a:r>
                        <a:rPr lang="en-US" sz="1800" dirty="0" err="1" smtClean="0">
                          <a:effectLst/>
                          <a:latin typeface="Times New Roman" pitchFamily="18" charset="0"/>
                          <a:cs typeface="Times New Roman" pitchFamily="18" charset="0"/>
                        </a:rPr>
                        <a:t>nhà</a:t>
                      </a:r>
                      <a:endParaRPr lang="vi-VN" sz="1800" dirty="0" smtClean="0">
                        <a:effectLst/>
                        <a:latin typeface="Times New Roman" pitchFamily="18" charset="0"/>
                        <a:ea typeface="Times New Roman"/>
                        <a:cs typeface="Times New Roman" pitchFamily="18" charset="0"/>
                      </a:endParaRPr>
                    </a:p>
                    <a:p>
                      <a:pPr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r>
              <a:tr h="76944">
                <a:tc vMerge="1">
                  <a:txBody>
                    <a:bodyPr/>
                    <a:lstStyle/>
                    <a:p>
                      <a:endParaRPr lang="vi-VN"/>
                    </a:p>
                  </a:txBody>
                  <a:tcPr/>
                </a:tc>
                <a:tc>
                  <a:txBody>
                    <a:bodyPr/>
                    <a:lstStyle/>
                    <a:p>
                      <a:endParaRPr lang="en-US" sz="1800" dirty="0">
                        <a:latin typeface="Times New Roman" pitchFamily="18" charset="0"/>
                        <a:cs typeface="Times New Roman" pitchFamily="18" charset="0"/>
                      </a:endParaRPr>
                    </a:p>
                  </a:txBody>
                  <a:tcPr marL="62688" marR="62688" marT="0" marB="0"/>
                </a:tc>
                <a:tc>
                  <a:txBody>
                    <a:bodyPr/>
                    <a:lstStyle/>
                    <a:p>
                      <a:endParaRPr lang="en-US" sz="1800" dirty="0">
                        <a:latin typeface="Times New Roman" pitchFamily="18" charset="0"/>
                        <a:cs typeface="Times New Roman" pitchFamily="18" charset="0"/>
                      </a:endParaRPr>
                    </a:p>
                  </a:txBody>
                  <a:tcPr marL="62688" marR="62688" marT="0" marB="0"/>
                </a:tc>
                <a:tc>
                  <a:txBody>
                    <a:bodyPr/>
                    <a:lstStyle/>
                    <a:p>
                      <a:pPr marL="85725" indent="-89535"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r>
              <a:tr h="512394">
                <a:tc rowSpan="3">
                  <a:txBody>
                    <a:bodyPr/>
                    <a:lstStyle/>
                    <a:p>
                      <a:pPr algn="ctr">
                        <a:spcAft>
                          <a:spcPts val="0"/>
                        </a:spcAft>
                      </a:pPr>
                      <a:r>
                        <a:rPr lang="fr-FR" sz="1800" dirty="0" smtClean="0">
                          <a:effectLst/>
                          <a:latin typeface="Times New Roman" pitchFamily="18" charset="0"/>
                          <a:cs typeface="Times New Roman" pitchFamily="18" charset="0"/>
                        </a:rPr>
                        <a:t>19/3</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algn="just">
                        <a:lnSpc>
                          <a:spcPct val="120000"/>
                        </a:lnSpc>
                        <a:spcAft>
                          <a:spcPts val="0"/>
                        </a:spcAft>
                      </a:pPr>
                      <a:r>
                        <a:rPr lang="en-US" sz="1800" dirty="0" err="1" smtClean="0">
                          <a:effectLst/>
                          <a:latin typeface="Times New Roman" pitchFamily="18" charset="0"/>
                          <a:cs typeface="Times New Roman" pitchFamily="18" charset="0"/>
                        </a:rPr>
                        <a:t>Chương</a:t>
                      </a:r>
                      <a:r>
                        <a:rPr lang="en-US" sz="1800" dirty="0" smtClean="0">
                          <a:effectLst/>
                          <a:latin typeface="Times New Roman" pitchFamily="18" charset="0"/>
                          <a:cs typeface="Times New Roman" pitchFamily="18" charset="0"/>
                        </a:rPr>
                        <a:t> III: (</a:t>
                      </a:r>
                      <a:r>
                        <a:rPr lang="en-US" sz="1800" dirty="0" err="1" smtClean="0">
                          <a:effectLst/>
                          <a:latin typeface="Times New Roman" pitchFamily="18" charset="0"/>
                          <a:cs typeface="Times New Roman" pitchFamily="18" charset="0"/>
                        </a:rPr>
                        <a:t>tt</a:t>
                      </a:r>
                      <a:r>
                        <a:rPr lang="en-US" sz="1800" dirty="0" smtClean="0">
                          <a:effectLst/>
                          <a:latin typeface="Times New Roman" pitchFamily="18" charset="0"/>
                          <a:cs typeface="Times New Roman" pitchFamily="18" charset="0"/>
                        </a:rPr>
                        <a:t>)</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fr-FR" sz="1800" dirty="0">
                          <a:effectLst/>
                          <a:latin typeface="Times New Roman" pitchFamily="18" charset="0"/>
                          <a:cs typeface="Times New Roman" pitchFamily="18" charset="0"/>
                        </a:rPr>
                        <a:t> </a:t>
                      </a:r>
                      <a:endParaRPr lang="vi-VN" sz="1800" dirty="0">
                        <a:effectLst/>
                        <a:latin typeface="Times New Roman" pitchFamily="18" charset="0"/>
                        <a:cs typeface="Times New Roman" pitchFamily="18" charset="0"/>
                      </a:endParaRPr>
                    </a:p>
                  </a:txBody>
                  <a:tcPr marL="62688" marR="62688" marT="0" marB="0"/>
                </a:tc>
                <a:tc>
                  <a:txBody>
                    <a:bodyPr/>
                    <a:lstStyle/>
                    <a:p>
                      <a:pPr marL="85725" indent="-89535" algn="just">
                        <a:spcAft>
                          <a:spcPts val="0"/>
                        </a:spcAft>
                      </a:pPr>
                      <a:r>
                        <a:rPr lang="fr-FR"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r>
              <a:tr h="221354">
                <a:tc vMerge="1">
                  <a:txBody>
                    <a:bodyPr/>
                    <a:lstStyle/>
                    <a:p>
                      <a:endParaRPr lang="vi-VN"/>
                    </a:p>
                  </a:txBody>
                  <a:tcPr/>
                </a:tc>
                <a:tc>
                  <a:txBody>
                    <a:bodyPr/>
                    <a:lstStyle/>
                    <a:p>
                      <a:pPr>
                        <a:spcAft>
                          <a:spcPts val="0"/>
                        </a:spcAft>
                      </a:pPr>
                      <a:r>
                        <a:rPr lang="en-US" sz="1800" dirty="0" smtClean="0">
                          <a:effectLst/>
                          <a:latin typeface="Times New Roman" pitchFamily="18" charset="0"/>
                          <a:cs typeface="Times New Roman" pitchFamily="18" charset="0"/>
                        </a:rPr>
                        <a:t>II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kháng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chiến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chống</a:t>
                      </a:r>
                      <a:r>
                        <a:rPr lang="en-US" sz="1800" dirty="0">
                          <a:effectLst/>
                          <a:latin typeface="Times New Roman" pitchFamily="18" charset="0"/>
                          <a:cs typeface="Times New Roman" pitchFamily="18" charset="0"/>
                        </a:rPr>
                        <a:t> Mỹ, c</a:t>
                      </a:r>
                      <a:r>
                        <a:rPr lang="vi-VN" sz="1800" dirty="0">
                          <a:effectLst/>
                          <a:latin typeface="Times New Roman" pitchFamily="18" charset="0"/>
                          <a:cs typeface="Times New Roman" pitchFamily="18" charset="0"/>
                        </a:rPr>
                        <a:t>ứ</a:t>
                      </a:r>
                      <a:r>
                        <a:rPr lang="en-US" sz="1800" dirty="0">
                          <a:effectLst/>
                          <a:latin typeface="Times New Roman" pitchFamily="18" charset="0"/>
                          <a:cs typeface="Times New Roman" pitchFamily="18" charset="0"/>
                        </a:rPr>
                        <a:t>u </a:t>
                      </a:r>
                      <a:r>
                        <a:rPr lang="en-US" sz="1800" dirty="0" err="1">
                          <a:effectLst/>
                          <a:latin typeface="Times New Roman" pitchFamily="18" charset="0"/>
                          <a:cs typeface="Times New Roman" pitchFamily="18" charset="0"/>
                        </a:rPr>
                        <a:t>nư</a:t>
                      </a:r>
                      <a:r>
                        <a:rPr lang="vi-VN" sz="1800" dirty="0">
                          <a:effectLst/>
                          <a:latin typeface="Times New Roman" pitchFamily="18" charset="0"/>
                          <a:cs typeface="Times New Roman" pitchFamily="18" charset="0"/>
                        </a:rPr>
                        <a:t>ớ</a:t>
                      </a:r>
                      <a:r>
                        <a:rPr lang="en-US" sz="1800" dirty="0">
                          <a:effectLst/>
                          <a:latin typeface="Times New Roman" pitchFamily="18" charset="0"/>
                          <a:cs typeface="Times New Roman" pitchFamily="18" charset="0"/>
                        </a:rPr>
                        <a:t>c </a:t>
                      </a:r>
                      <a:r>
                        <a:rPr lang="en-US" sz="1800" dirty="0" err="1">
                          <a:effectLst/>
                          <a:latin typeface="Times New Roman" pitchFamily="18" charset="0"/>
                          <a:cs typeface="Times New Roman" pitchFamily="18" charset="0"/>
                        </a:rPr>
                        <a:t>thống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nhất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tổ</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quốc</a:t>
                      </a:r>
                      <a:r>
                        <a:rPr lang="en-US" sz="1800" dirty="0">
                          <a:effectLst/>
                          <a:latin typeface="Times New Roman" pitchFamily="18" charset="0"/>
                          <a:cs typeface="Times New Roman" pitchFamily="18" charset="0"/>
                        </a:rPr>
                        <a:t>  (1954 -1975).</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r>
                        <a:rPr lang="fr-FR" sz="1800" dirty="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Giáo</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trình</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Đư</a:t>
                      </a:r>
                      <a:r>
                        <a:rPr lang="vi-VN" sz="1800" dirty="0" smtClean="0">
                          <a:effectLst/>
                          <a:latin typeface="Times New Roman" pitchFamily="18" charset="0"/>
                          <a:cs typeface="Times New Roman" pitchFamily="18" charset="0"/>
                        </a:rPr>
                        <a:t>ờ</a:t>
                      </a:r>
                      <a:r>
                        <a:rPr lang="fr-FR" sz="1800" dirty="0" err="1" smtClean="0">
                          <a:effectLst/>
                          <a:latin typeface="Times New Roman" pitchFamily="18" charset="0"/>
                          <a:cs typeface="Times New Roman" pitchFamily="18" charset="0"/>
                        </a:rPr>
                        <a:t>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lối</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cách</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mạng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của</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Đảng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cộng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sản</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Việt</a:t>
                      </a:r>
                      <a:r>
                        <a:rPr lang="fr-FR" sz="1800" dirty="0" smtClean="0">
                          <a:effectLst/>
                          <a:latin typeface="Times New Roman" pitchFamily="18" charset="0"/>
                          <a:cs typeface="Times New Roman" pitchFamily="18" charset="0"/>
                        </a:rPr>
                        <a:t> Nam (</a:t>
                      </a:r>
                      <a:r>
                        <a:rPr lang="fr-FR" sz="1800" dirty="0" err="1" smtClean="0">
                          <a:effectLst/>
                          <a:latin typeface="Times New Roman" pitchFamily="18" charset="0"/>
                          <a:cs typeface="Times New Roman" pitchFamily="18" charset="0"/>
                        </a:rPr>
                        <a:t>Bộ</a:t>
                      </a:r>
                      <a:r>
                        <a:rPr lang="fr-FR" sz="1800" dirty="0" smtClean="0">
                          <a:effectLst/>
                          <a:latin typeface="Times New Roman" pitchFamily="18" charset="0"/>
                          <a:cs typeface="Times New Roman" pitchFamily="18" charset="0"/>
                        </a:rPr>
                        <a:t> GD&amp;ĐT)</a:t>
                      </a:r>
                      <a:endParaRPr lang="vi-VN" sz="1800" dirty="0" smtClean="0">
                        <a:effectLst/>
                        <a:latin typeface="Times New Roman" pitchFamily="18" charset="0"/>
                        <a:ea typeface="Times New Roman"/>
                        <a:cs typeface="Times New Roman" pitchFamily="18" charset="0"/>
                      </a:endParaRPr>
                    </a:p>
                    <a:p>
                      <a:pPr marL="85725" indent="-89535"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r>
                        <a:rPr lang="fr-FR" sz="1800" dirty="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Đọc</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trước</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tài</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liệu</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và</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tự</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học</a:t>
                      </a:r>
                      <a:r>
                        <a:rPr lang="fr-FR" sz="1800" dirty="0" smtClean="0">
                          <a:effectLst/>
                          <a:latin typeface="Times New Roman" pitchFamily="18" charset="0"/>
                          <a:cs typeface="Times New Roman" pitchFamily="18" charset="0"/>
                        </a:rPr>
                        <a:t> ở </a:t>
                      </a:r>
                      <a:r>
                        <a:rPr lang="fr-FR" sz="1800" dirty="0" err="1" smtClean="0">
                          <a:effectLst/>
                          <a:latin typeface="Times New Roman" pitchFamily="18" charset="0"/>
                          <a:cs typeface="Times New Roman" pitchFamily="18" charset="0"/>
                        </a:rPr>
                        <a:t>nhà</a:t>
                      </a:r>
                      <a:endParaRPr lang="vi-VN" sz="1800" dirty="0" smtClean="0">
                        <a:effectLst/>
                        <a:latin typeface="Times New Roman" pitchFamily="18" charset="0"/>
                        <a:ea typeface="Times New Roman"/>
                        <a:cs typeface="Times New Roman" pitchFamily="18" charset="0"/>
                      </a:endParaRPr>
                    </a:p>
                    <a:p>
                      <a:pPr marL="85725" indent="-89535"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r>
              <a:tr h="0">
                <a:tc vMerge="1">
                  <a:txBody>
                    <a:bodyPr/>
                    <a:lstStyle/>
                    <a:p>
                      <a:endParaRPr lang="vi-VN"/>
                    </a:p>
                  </a:txBody>
                  <a:tcPr/>
                </a:tc>
                <a:tc>
                  <a:txBody>
                    <a:bodyPr/>
                    <a:lstStyle/>
                    <a:p>
                      <a:endParaRPr lang="en-US" sz="1800" dirty="0">
                        <a:latin typeface="Times New Roman" pitchFamily="18" charset="0"/>
                        <a:cs typeface="Times New Roman" pitchFamily="18" charset="0"/>
                      </a:endParaRPr>
                    </a:p>
                  </a:txBody>
                  <a:tcPr marL="62688" marR="62688" marT="0" marB="0"/>
                </a:tc>
                <a:tc>
                  <a:txBody>
                    <a:bodyPr/>
                    <a:lstStyle/>
                    <a:p>
                      <a:pPr marL="85725" indent="-89535"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r>
              <a:tr h="444310">
                <a:tc>
                  <a:txBody>
                    <a:bodyPr/>
                    <a:lstStyle/>
                    <a:p>
                      <a:pPr algn="ctr">
                        <a:spcAft>
                          <a:spcPts val="0"/>
                        </a:spcAft>
                      </a:pPr>
                      <a:r>
                        <a:rPr lang="en-US" sz="1800" dirty="0" smtClean="0">
                          <a:effectLst/>
                          <a:latin typeface="Times New Roman" pitchFamily="18" charset="0"/>
                          <a:ea typeface="Times New Roman"/>
                          <a:cs typeface="Times New Roman" pitchFamily="18" charset="0"/>
                        </a:rPr>
                        <a:t>26/3</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err="1" smtClean="0">
                          <a:effectLst/>
                          <a:latin typeface="Times New Roman" pitchFamily="18" charset="0"/>
                          <a:cs typeface="Times New Roman" pitchFamily="18" charset="0"/>
                        </a:rPr>
                        <a:t>Chương</a:t>
                      </a:r>
                      <a:r>
                        <a:rPr lang="fr-FR" sz="1800" dirty="0" smtClean="0">
                          <a:effectLst/>
                          <a:latin typeface="Times New Roman" pitchFamily="18" charset="0"/>
                          <a:cs typeface="Times New Roman" pitchFamily="18" charset="0"/>
                        </a:rPr>
                        <a:t> IV: </a:t>
                      </a:r>
                      <a:r>
                        <a:rPr lang="fr-FR" sz="1800" dirty="0" err="1" smtClean="0">
                          <a:effectLst/>
                          <a:latin typeface="Times New Roman" pitchFamily="18" charset="0"/>
                          <a:cs typeface="Times New Roman" pitchFamily="18" charset="0"/>
                        </a:rPr>
                        <a:t>Đường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lối</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công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nghiệp</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hóa</a:t>
                      </a:r>
                      <a:endParaRPr lang="vi-VN" sz="1800" dirty="0" smtClean="0">
                        <a:effectLst/>
                        <a:latin typeface="Times New Roman" pitchFamily="18" charset="0"/>
                        <a:ea typeface="Times New Roman"/>
                        <a:cs typeface="Times New Roman" pitchFamily="18" charset="0"/>
                      </a:endParaRPr>
                    </a:p>
                  </a:txBody>
                  <a:tcPr marL="62688" marR="62688"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effectLst/>
                          <a:latin typeface="Times New Roman" pitchFamily="18" charset="0"/>
                          <a:cs typeface="Times New Roman" pitchFamily="18" charset="0"/>
                        </a:rPr>
                        <a:t>(3 </a:t>
                      </a:r>
                      <a:r>
                        <a:rPr lang="en-US" sz="1800" dirty="0" err="1" smtClean="0">
                          <a:effectLst/>
                          <a:latin typeface="Times New Roman" pitchFamily="18" charset="0"/>
                          <a:cs typeface="Times New Roman" pitchFamily="18" charset="0"/>
                        </a:rPr>
                        <a:t>tiết</a:t>
                      </a:r>
                      <a:r>
                        <a:rPr lang="en-US" sz="1800" dirty="0" smtClean="0">
                          <a:effectLst/>
                          <a:latin typeface="Times New Roman" pitchFamily="18" charset="0"/>
                          <a:cs typeface="Times New Roman" pitchFamily="18" charset="0"/>
                        </a:rPr>
                        <a:t>)</a:t>
                      </a:r>
                      <a:endParaRPr lang="vi-VN" sz="1800" dirty="0" smtClean="0">
                        <a:effectLst/>
                        <a:latin typeface="Times New Roman" pitchFamily="18" charset="0"/>
                        <a:ea typeface="Times New Roman"/>
                        <a:cs typeface="Times New Roman" pitchFamily="18" charset="0"/>
                      </a:endParaRPr>
                    </a:p>
                    <a:p>
                      <a:endParaRPr lang="en-US" sz="1800" dirty="0">
                        <a:latin typeface="Times New Roman" pitchFamily="18" charset="0"/>
                        <a:cs typeface="Times New Roman" pitchFamily="18" charset="0"/>
                      </a:endParaRPr>
                    </a:p>
                  </a:txBody>
                  <a:tcPr marL="62688" marR="62688" marT="0" marB="0"/>
                </a:tc>
                <a:tc>
                  <a:txBody>
                    <a:bodyPr/>
                    <a:lstStyle/>
                    <a:p>
                      <a:pPr marL="85725" indent="-89535" algn="just">
                        <a:spcAft>
                          <a:spcPts val="0"/>
                        </a:spcAft>
                      </a:pPr>
                      <a:r>
                        <a:rPr lang="fr-FR" sz="1800">
                          <a:effectLst/>
                          <a:latin typeface="Times New Roman" pitchFamily="18" charset="0"/>
                          <a:cs typeface="Times New Roman" pitchFamily="18" charset="0"/>
                        </a:rPr>
                        <a:t> </a:t>
                      </a:r>
                      <a:endParaRPr lang="vi-VN" sz="1800">
                        <a:effectLst/>
                        <a:latin typeface="Times New Roman" pitchFamily="18" charset="0"/>
                        <a:ea typeface="Times New Roman"/>
                        <a:cs typeface="Times New Roman" pitchFamily="18" charset="0"/>
                      </a:endParaRPr>
                    </a:p>
                  </a:txBody>
                  <a:tcPr marL="62688" marR="62688" marT="0" marB="0"/>
                </a:tc>
              </a:tr>
              <a:tr h="344094">
                <a:tc>
                  <a:txBody>
                    <a:bodyPr/>
                    <a:lstStyle/>
                    <a:p>
                      <a:pPr algn="ctr">
                        <a:spcAft>
                          <a:spcPts val="0"/>
                        </a:spcAft>
                      </a:pPr>
                      <a:r>
                        <a:rPr lang="en-US" sz="1800" dirty="0" smtClean="0">
                          <a:effectLst/>
                          <a:latin typeface="Times New Roman" pitchFamily="18" charset="0"/>
                          <a:ea typeface="Times New Roman"/>
                          <a:cs typeface="Times New Roman" pitchFamily="18" charset="0"/>
                        </a:rPr>
                        <a:t>2/4</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0" marR="0" indent="0" algn="just" defTabSz="914400" rtl="0" eaLnBrk="1" fontAlgn="auto" latinLnBrk="0" hangingPunct="1">
                        <a:lnSpc>
                          <a:spcPct val="120000"/>
                        </a:lnSpc>
                        <a:spcBef>
                          <a:spcPts val="0"/>
                        </a:spcBef>
                        <a:spcAft>
                          <a:spcPts val="0"/>
                        </a:spcAft>
                        <a:buClrTx/>
                        <a:buSzTx/>
                        <a:buFontTx/>
                        <a:buNone/>
                        <a:tabLst/>
                        <a:defRPr/>
                      </a:pPr>
                      <a:r>
                        <a:rPr lang="fr-FR" sz="1800" dirty="0" smtClean="0">
                          <a:effectLst/>
                          <a:latin typeface="Times New Roman" pitchFamily="18" charset="0"/>
                          <a:cs typeface="Times New Roman" pitchFamily="18" charset="0"/>
                        </a:rPr>
                        <a:t>I. </a:t>
                      </a:r>
                      <a:r>
                        <a:rPr lang="fr-FR" sz="1800" dirty="0" err="1" smtClean="0">
                          <a:effectLst/>
                          <a:latin typeface="Times New Roman" pitchFamily="18" charset="0"/>
                          <a:cs typeface="Times New Roman" pitchFamily="18" charset="0"/>
                        </a:rPr>
                        <a:t>Công</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nghiệp</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hóa</a:t>
                      </a:r>
                      <a:r>
                        <a:rPr lang="fr-FR" sz="1800" dirty="0" smtClean="0">
                          <a:effectLst/>
                          <a:latin typeface="Times New Roman" pitchFamily="18" charset="0"/>
                          <a:cs typeface="Times New Roman" pitchFamily="18" charset="0"/>
                        </a:rPr>
                        <a:t> th</a:t>
                      </a:r>
                      <a:r>
                        <a:rPr lang="vi-VN" sz="1800" dirty="0" smtClean="0">
                          <a:effectLst/>
                          <a:latin typeface="Times New Roman" pitchFamily="18" charset="0"/>
                          <a:cs typeface="Times New Roman" pitchFamily="18" charset="0"/>
                        </a:rPr>
                        <a:t>ờ</a:t>
                      </a:r>
                      <a:r>
                        <a:rPr lang="fr-FR" sz="1800" dirty="0" smtClean="0">
                          <a:effectLst/>
                          <a:latin typeface="Times New Roman" pitchFamily="18" charset="0"/>
                          <a:cs typeface="Times New Roman" pitchFamily="18" charset="0"/>
                        </a:rPr>
                        <a:t>i </a:t>
                      </a:r>
                      <a:r>
                        <a:rPr lang="fr-FR" sz="1800" dirty="0" err="1" smtClean="0">
                          <a:effectLst/>
                          <a:latin typeface="Times New Roman" pitchFamily="18" charset="0"/>
                          <a:cs typeface="Times New Roman" pitchFamily="18" charset="0"/>
                        </a:rPr>
                        <a:t>ky</a:t>
                      </a:r>
                      <a:r>
                        <a:rPr lang="fr-FR" sz="1800" dirty="0" smtClean="0">
                          <a:effectLst/>
                          <a:latin typeface="Times New Roman" pitchFamily="18" charset="0"/>
                          <a:cs typeface="Times New Roman" pitchFamily="18" charset="0"/>
                        </a:rPr>
                        <a:t>̀ </a:t>
                      </a:r>
                      <a:r>
                        <a:rPr lang="fr-FR" sz="1800" dirty="0" err="1" smtClean="0">
                          <a:effectLst/>
                          <a:latin typeface="Times New Roman" pitchFamily="18" charset="0"/>
                          <a:cs typeface="Times New Roman" pitchFamily="18" charset="0"/>
                        </a:rPr>
                        <a:t>trư</a:t>
                      </a:r>
                      <a:r>
                        <a:rPr lang="vi-VN" sz="1800" dirty="0" smtClean="0">
                          <a:effectLst/>
                          <a:latin typeface="Times New Roman" pitchFamily="18" charset="0"/>
                          <a:cs typeface="Times New Roman" pitchFamily="18" charset="0"/>
                        </a:rPr>
                        <a:t>ớ</a:t>
                      </a:r>
                      <a:r>
                        <a:rPr lang="fr-FR" sz="1800" dirty="0" smtClean="0">
                          <a:effectLst/>
                          <a:latin typeface="Times New Roman" pitchFamily="18" charset="0"/>
                          <a:cs typeface="Times New Roman" pitchFamily="18" charset="0"/>
                        </a:rPr>
                        <a:t>c </a:t>
                      </a:r>
                      <a:r>
                        <a:rPr lang="fr-FR" sz="1800" dirty="0" err="1" smtClean="0">
                          <a:effectLst/>
                          <a:latin typeface="Times New Roman" pitchFamily="18" charset="0"/>
                          <a:cs typeface="Times New Roman" pitchFamily="18" charset="0"/>
                        </a:rPr>
                        <a:t>đổi</a:t>
                      </a:r>
                      <a:r>
                        <a:rPr lang="fr-FR" sz="1800" dirty="0" smtClean="0">
                          <a:effectLst/>
                          <a:latin typeface="Times New Roman" pitchFamily="18" charset="0"/>
                          <a:cs typeface="Times New Roman" pitchFamily="18" charset="0"/>
                        </a:rPr>
                        <a:t> m</a:t>
                      </a:r>
                      <a:r>
                        <a:rPr lang="vi-VN" sz="1800" dirty="0" smtClean="0">
                          <a:effectLst/>
                          <a:latin typeface="Times New Roman" pitchFamily="18" charset="0"/>
                          <a:cs typeface="Times New Roman" pitchFamily="18" charset="0"/>
                        </a:rPr>
                        <a:t>ớ</a:t>
                      </a:r>
                      <a:r>
                        <a:rPr lang="fr-FR" sz="1800" dirty="0" smtClean="0">
                          <a:effectLst/>
                          <a:latin typeface="Times New Roman" pitchFamily="18" charset="0"/>
                          <a:cs typeface="Times New Roman" pitchFamily="18" charset="0"/>
                        </a:rPr>
                        <a:t>i.</a:t>
                      </a:r>
                      <a:endParaRPr lang="vi-VN" sz="1800" dirty="0" smtClean="0">
                        <a:effectLst/>
                        <a:latin typeface="Times New Roman" pitchFamily="18" charset="0"/>
                        <a:ea typeface="Times New Roman"/>
                        <a:cs typeface="Times New Roman" pitchFamily="18" charset="0"/>
                      </a:endParaRPr>
                    </a:p>
                    <a:p>
                      <a:pPr algn="just">
                        <a:lnSpc>
                          <a:spcPct val="120000"/>
                        </a:lnSpc>
                        <a:spcAft>
                          <a:spcPts val="0"/>
                        </a:spcAft>
                      </a:pPr>
                      <a:endParaRPr lang="fr-FR" sz="1800" dirty="0" smtClean="0">
                        <a:effectLst/>
                        <a:latin typeface="Times New Roman" pitchFamily="18" charset="0"/>
                        <a:cs typeface="Times New Roman" pitchFamily="18" charset="0"/>
                      </a:endParaRPr>
                    </a:p>
                  </a:txBody>
                  <a:tcPr marL="62688" marR="62688" marT="0" marB="0"/>
                </a:tc>
                <a:tc>
                  <a:txBody>
                    <a:bodyPr/>
                    <a:lstStyle/>
                    <a:p>
                      <a:pPr marL="85725" indent="-89535" algn="just">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endParaRPr lang="vi-VN" sz="1800">
                        <a:effectLst/>
                        <a:latin typeface="Times New Roman" pitchFamily="18" charset="0"/>
                        <a:ea typeface="Times New Roman"/>
                        <a:cs typeface="Times New Roman" pitchFamily="18" charset="0"/>
                      </a:endParaRPr>
                    </a:p>
                  </a:txBody>
                  <a:tcPr marL="62688" marR="62688" marT="0" marB="0"/>
                </a:tc>
              </a:tr>
              <a:tr h="1499582">
                <a:tc>
                  <a:txBody>
                    <a:bodyPr/>
                    <a:lstStyle/>
                    <a:p>
                      <a:pPr algn="ctr">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a:spcAft>
                          <a:spcPts val="0"/>
                        </a:spcAft>
                      </a:pPr>
                      <a:r>
                        <a:rPr lang="fr-FR" sz="1800" dirty="0" smtClean="0">
                          <a:effectLst/>
                          <a:latin typeface="Times New Roman" pitchFamily="18" charset="0"/>
                          <a:cs typeface="Times New Roman" pitchFamily="18" charset="0"/>
                        </a:rPr>
                        <a:t>II. </a:t>
                      </a:r>
                      <a:r>
                        <a:rPr lang="fr-FR" sz="1800" dirty="0" err="1">
                          <a:effectLst/>
                          <a:latin typeface="Times New Roman" pitchFamily="18" charset="0"/>
                          <a:cs typeface="Times New Roman" pitchFamily="18" charset="0"/>
                        </a:rPr>
                        <a:t>Công</a:t>
                      </a:r>
                      <a:r>
                        <a:rPr lang="fr-FR" sz="1800" dirty="0">
                          <a:effectLst/>
                          <a:latin typeface="Times New Roman" pitchFamily="18" charset="0"/>
                          <a:cs typeface="Times New Roman" pitchFamily="18" charset="0"/>
                        </a:rPr>
                        <a:t> </a:t>
                      </a:r>
                      <a:r>
                        <a:rPr lang="fr-FR" sz="1800" dirty="0" err="1">
                          <a:effectLst/>
                          <a:latin typeface="Times New Roman" pitchFamily="18" charset="0"/>
                          <a:cs typeface="Times New Roman" pitchFamily="18" charset="0"/>
                        </a:rPr>
                        <a:t>nghiệp</a:t>
                      </a:r>
                      <a:r>
                        <a:rPr lang="fr-FR" sz="1800" dirty="0">
                          <a:effectLst/>
                          <a:latin typeface="Times New Roman" pitchFamily="18" charset="0"/>
                          <a:cs typeface="Times New Roman" pitchFamily="18" charset="0"/>
                        </a:rPr>
                        <a:t> </a:t>
                      </a:r>
                      <a:r>
                        <a:rPr lang="fr-FR" sz="1800" dirty="0" err="1">
                          <a:effectLst/>
                          <a:latin typeface="Times New Roman" pitchFamily="18" charset="0"/>
                          <a:cs typeface="Times New Roman" pitchFamily="18" charset="0"/>
                        </a:rPr>
                        <a:t>hóa</a:t>
                      </a:r>
                      <a:r>
                        <a:rPr lang="fr-FR" sz="1800" dirty="0">
                          <a:effectLst/>
                          <a:latin typeface="Times New Roman" pitchFamily="18" charset="0"/>
                          <a:cs typeface="Times New Roman" pitchFamily="18" charset="0"/>
                        </a:rPr>
                        <a:t> th</a:t>
                      </a:r>
                      <a:r>
                        <a:rPr lang="vi-VN" sz="1800" dirty="0">
                          <a:effectLst/>
                          <a:latin typeface="Times New Roman" pitchFamily="18" charset="0"/>
                          <a:cs typeface="Times New Roman" pitchFamily="18" charset="0"/>
                        </a:rPr>
                        <a:t>ờ</a:t>
                      </a:r>
                      <a:r>
                        <a:rPr lang="fr-FR" sz="1800" dirty="0">
                          <a:effectLst/>
                          <a:latin typeface="Times New Roman" pitchFamily="18" charset="0"/>
                          <a:cs typeface="Times New Roman" pitchFamily="18" charset="0"/>
                        </a:rPr>
                        <a:t>i </a:t>
                      </a:r>
                      <a:r>
                        <a:rPr lang="fr-FR" sz="1800" dirty="0" err="1">
                          <a:effectLst/>
                          <a:latin typeface="Times New Roman" pitchFamily="18" charset="0"/>
                          <a:cs typeface="Times New Roman" pitchFamily="18" charset="0"/>
                        </a:rPr>
                        <a:t>ky</a:t>
                      </a:r>
                      <a:r>
                        <a:rPr lang="fr-FR" sz="1800" dirty="0">
                          <a:effectLst/>
                          <a:latin typeface="Times New Roman" pitchFamily="18" charset="0"/>
                          <a:cs typeface="Times New Roman" pitchFamily="18" charset="0"/>
                        </a:rPr>
                        <a:t>̀ </a:t>
                      </a:r>
                      <a:r>
                        <a:rPr lang="fr-FR" sz="1800" dirty="0" smtClean="0">
                          <a:effectLst/>
                          <a:latin typeface="Times New Roman" pitchFamily="18" charset="0"/>
                          <a:cs typeface="Times New Roman" pitchFamily="18" charset="0"/>
                        </a:rPr>
                        <a:t>1986-nay</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smtClean="0">
                          <a:effectLst/>
                          <a:latin typeface="Times New Roman" pitchFamily="18" charset="0"/>
                          <a:cs typeface="Times New Roman" pitchFamily="18" charset="0"/>
                        </a:rPr>
                        <a:t>(3 </a:t>
                      </a:r>
                      <a:r>
                        <a:rPr lang="en-US" sz="1800" dirty="0" err="1" smtClean="0">
                          <a:effectLst/>
                          <a:latin typeface="Times New Roman" pitchFamily="18" charset="0"/>
                          <a:cs typeface="Times New Roman" pitchFamily="18" charset="0"/>
                        </a:rPr>
                        <a:t>tiết</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hết</a:t>
                      </a:r>
                      <a:r>
                        <a:rPr lang="en-US" sz="1800" dirty="0" smtClean="0">
                          <a:effectLst/>
                          <a:latin typeface="Times New Roman" pitchFamily="18" charset="0"/>
                          <a:cs typeface="Times New Roman" pitchFamily="18" charset="0"/>
                        </a:rPr>
                        <a:t>)</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Làm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hoạch</a:t>
                      </a:r>
                      <a:endParaRPr lang="vi-VN" sz="1800" dirty="0">
                        <a:effectLst/>
                        <a:latin typeface="Times New Roman" pitchFamily="18" charset="0"/>
                        <a:ea typeface="Times New Roman"/>
                        <a:cs typeface="Times New Roman" pitchFamily="18" charset="0"/>
                      </a:endParaRPr>
                    </a:p>
                  </a:txBody>
                  <a:tcPr marL="62688" marR="62688" marT="0" marB="0"/>
                </a:tc>
              </a:tr>
            </a:tbl>
          </a:graphicData>
        </a:graphic>
      </p:graphicFrame>
    </p:spTree>
    <p:extLst>
      <p:ext uri="{BB962C8B-B14F-4D97-AF65-F5344CB8AC3E}">
        <p14:creationId xmlns:p14="http://schemas.microsoft.com/office/powerpoint/2010/main" val="40341255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75078462"/>
              </p:ext>
            </p:extLst>
          </p:nvPr>
        </p:nvGraphicFramePr>
        <p:xfrm>
          <a:off x="323528" y="404664"/>
          <a:ext cx="8229599" cy="6088786"/>
        </p:xfrm>
        <a:graphic>
          <a:graphicData uri="http://schemas.openxmlformats.org/drawingml/2006/table">
            <a:tbl>
              <a:tblPr firstRow="1" firstCol="1" lastRow="1" lastCol="1" bandRow="1" bandCol="1">
                <a:tableStyleId>{5C22544A-7EE6-4342-B048-85BDC9FD1C3A}</a:tableStyleId>
              </a:tblPr>
              <a:tblGrid>
                <a:gridCol w="946448"/>
                <a:gridCol w="3950096"/>
                <a:gridCol w="1882552"/>
                <a:gridCol w="1450503"/>
              </a:tblGrid>
              <a:tr h="509276">
                <a:tc rowSpan="2">
                  <a:txBody>
                    <a:bodyPr/>
                    <a:lstStyle/>
                    <a:p>
                      <a:pPr algn="ctr">
                        <a:spcAft>
                          <a:spcPts val="0"/>
                        </a:spcAft>
                      </a:pPr>
                      <a:r>
                        <a:rPr lang="en-US" sz="1800" dirty="0" smtClean="0">
                          <a:effectLst/>
                          <a:latin typeface="Times New Roman" pitchFamily="18" charset="0"/>
                          <a:cs typeface="Times New Roman" pitchFamily="18" charset="0"/>
                        </a:rPr>
                        <a:t>9/4</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algn="just">
                        <a:lnSpc>
                          <a:spcPct val="120000"/>
                        </a:lnSpc>
                        <a:spcAft>
                          <a:spcPts val="0"/>
                        </a:spcAft>
                      </a:pPr>
                      <a:r>
                        <a:rPr lang="en-US" sz="2000" dirty="0" err="1">
                          <a:effectLst/>
                          <a:latin typeface="Times New Roman" pitchFamily="18" charset="0"/>
                          <a:cs typeface="Times New Roman" pitchFamily="18" charset="0"/>
                        </a:rPr>
                        <a:t>Chương</a:t>
                      </a:r>
                      <a:r>
                        <a:rPr lang="en-US" sz="2000" dirty="0">
                          <a:effectLst/>
                          <a:latin typeface="Times New Roman" pitchFamily="18" charset="0"/>
                          <a:cs typeface="Times New Roman" pitchFamily="18" charset="0"/>
                        </a:rPr>
                        <a:t> V: </a:t>
                      </a:r>
                      <a:r>
                        <a:rPr lang="en-US" sz="2000" dirty="0" err="1">
                          <a:effectLst/>
                          <a:latin typeface="Times New Roman" pitchFamily="18" charset="0"/>
                          <a:cs typeface="Times New Roman" pitchFamily="18" charset="0"/>
                        </a:rPr>
                        <a:t>Đư</a:t>
                      </a:r>
                      <a:r>
                        <a:rPr lang="vi-VN" sz="2000" dirty="0">
                          <a:effectLst/>
                          <a:latin typeface="Times New Roman" pitchFamily="18" charset="0"/>
                          <a:cs typeface="Times New Roman" pitchFamily="18" charset="0"/>
                        </a:rPr>
                        <a:t>ờ</a:t>
                      </a:r>
                      <a:r>
                        <a:rPr lang="en-US" sz="2000" dirty="0" err="1">
                          <a:effectLst/>
                          <a:latin typeface="Times New Roman" pitchFamily="18" charset="0"/>
                          <a:cs typeface="Times New Roman" pitchFamily="18" charset="0"/>
                        </a:rPr>
                        <a:t>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lối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xây</a:t>
                      </a:r>
                      <a:r>
                        <a:rPr lang="en-US" sz="2000" dirty="0">
                          <a:effectLst/>
                          <a:latin typeface="Times New Roman" pitchFamily="18" charset="0"/>
                          <a:cs typeface="Times New Roman" pitchFamily="18" charset="0"/>
                        </a:rPr>
                        <a:t> d</a:t>
                      </a:r>
                      <a:r>
                        <a:rPr lang="vi-VN" sz="2000" dirty="0">
                          <a:effectLst/>
                          <a:latin typeface="Times New Roman" pitchFamily="18" charset="0"/>
                          <a:cs typeface="Times New Roman" pitchFamily="18" charset="0"/>
                        </a:rPr>
                        <a:t>ự</a:t>
                      </a:r>
                      <a:r>
                        <a:rPr lang="en-US" sz="2000" dirty="0" err="1">
                          <a:effectLst/>
                          <a:latin typeface="Times New Roman" pitchFamily="18" charset="0"/>
                          <a:cs typeface="Times New Roman" pitchFamily="18" charset="0"/>
                        </a:rPr>
                        <a:t>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nền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tê</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trư</a:t>
                      </a:r>
                      <a:r>
                        <a:rPr lang="vi-VN" sz="2000" dirty="0">
                          <a:effectLst/>
                          <a:latin typeface="Times New Roman" pitchFamily="18" charset="0"/>
                          <a:cs typeface="Times New Roman" pitchFamily="18" charset="0"/>
                        </a:rPr>
                        <a:t>ờ</a:t>
                      </a:r>
                      <a:r>
                        <a:rPr lang="en-US" sz="2000" dirty="0" err="1">
                          <a:effectLst/>
                          <a:latin typeface="Times New Roman" pitchFamily="18" charset="0"/>
                          <a:cs typeface="Times New Roman" pitchFamily="18" charset="0"/>
                        </a:rPr>
                        <a:t>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định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hư</a:t>
                      </a:r>
                      <a:r>
                        <a:rPr lang="vi-VN" sz="2000" dirty="0">
                          <a:effectLst/>
                          <a:latin typeface="Times New Roman" pitchFamily="18" charset="0"/>
                          <a:cs typeface="Times New Roman" pitchFamily="18" charset="0"/>
                        </a:rPr>
                        <a:t>ớ</a:t>
                      </a:r>
                      <a:r>
                        <a:rPr lang="en-US" sz="2000" dirty="0" err="1">
                          <a:effectLst/>
                          <a:latin typeface="Times New Roman" pitchFamily="18" charset="0"/>
                          <a:cs typeface="Times New Roman" pitchFamily="18" charset="0"/>
                        </a:rPr>
                        <a:t>ng</a:t>
                      </a:r>
                      <a:r>
                        <a:rPr lang="en-US" sz="2000" dirty="0">
                          <a:effectLst/>
                          <a:latin typeface="Times New Roman" pitchFamily="18" charset="0"/>
                          <a:cs typeface="Times New Roman" pitchFamily="18" charset="0"/>
                        </a:rPr>
                        <a:t> XHCN.</a:t>
                      </a:r>
                      <a:endParaRPr lang="vi-VN" sz="2000" dirty="0">
                        <a:effectLst/>
                        <a:latin typeface="Times New Roman" pitchFamily="18" charset="0"/>
                        <a:ea typeface="Times New Roman"/>
                        <a:cs typeface="Times New Roman" pitchFamily="18" charset="0"/>
                      </a:endParaRPr>
                    </a:p>
                  </a:txBody>
                  <a:tcPr marL="62688" marR="62688" marT="0" marB="0"/>
                </a:tc>
                <a:tc>
                  <a:txBody>
                    <a:bodyPr/>
                    <a:lstStyle/>
                    <a:p>
                      <a:pPr algn="just">
                        <a:spcAft>
                          <a:spcPts val="0"/>
                        </a:spcAft>
                      </a:pPr>
                      <a:r>
                        <a:rPr lang="en-US" sz="1800">
                          <a:effectLst/>
                          <a:latin typeface="Times New Roman" pitchFamily="18" charset="0"/>
                          <a:cs typeface="Times New Roman" pitchFamily="18" charset="0"/>
                        </a:rPr>
                        <a:t> </a:t>
                      </a:r>
                      <a:endParaRPr lang="vi-VN" sz="1800">
                        <a:effectLst/>
                        <a:latin typeface="Times New Roman" pitchFamily="18" charset="0"/>
                        <a:ea typeface="Times New Roman"/>
                        <a:cs typeface="Times New Roman" pitchFamily="18" charset="0"/>
                      </a:endParaRPr>
                    </a:p>
                  </a:txBody>
                  <a:tcPr marL="62688" marR="62688" marT="0" marB="0"/>
                </a:tc>
                <a:tc>
                  <a:txBody>
                    <a:bodyPr/>
                    <a:lstStyle/>
                    <a:p>
                      <a:pPr algn="just">
                        <a:spcAft>
                          <a:spcPts val="0"/>
                        </a:spcAft>
                      </a:pPr>
                      <a:r>
                        <a:rPr lang="en-US" sz="1800">
                          <a:effectLst/>
                          <a:latin typeface="Times New Roman" pitchFamily="18" charset="0"/>
                          <a:cs typeface="Times New Roman" pitchFamily="18" charset="0"/>
                        </a:rPr>
                        <a:t> </a:t>
                      </a:r>
                      <a:endParaRPr lang="vi-VN" sz="1800">
                        <a:effectLst/>
                        <a:latin typeface="Times New Roman" pitchFamily="18" charset="0"/>
                        <a:ea typeface="Times New Roman"/>
                        <a:cs typeface="Times New Roman" pitchFamily="18" charset="0"/>
                      </a:endParaRPr>
                    </a:p>
                  </a:txBody>
                  <a:tcPr marL="62688" marR="62688" marT="0" marB="0"/>
                </a:tc>
              </a:tr>
              <a:tr h="1286992">
                <a:tc vMerge="1">
                  <a:txBody>
                    <a:bodyPr/>
                    <a:lstStyle/>
                    <a:p>
                      <a:endParaRPr lang="vi-VN"/>
                    </a:p>
                  </a:txBody>
                  <a:tcPr/>
                </a:tc>
                <a:tc>
                  <a:txBody>
                    <a:bodyPr/>
                    <a:lstStyle/>
                    <a:p>
                      <a:pPr algn="just">
                        <a:lnSpc>
                          <a:spcPct val="120000"/>
                        </a:lnSpc>
                        <a:spcAft>
                          <a:spcPts val="0"/>
                        </a:spcAft>
                      </a:pPr>
                      <a:r>
                        <a:rPr lang="en-US" sz="1800" dirty="0">
                          <a:effectLst/>
                          <a:latin typeface="Times New Roman" pitchFamily="18" charset="0"/>
                          <a:cs typeface="Times New Roman" pitchFamily="18" charset="0"/>
                        </a:rPr>
                        <a:t>I . Quá </a:t>
                      </a:r>
                      <a:r>
                        <a:rPr lang="en-US" sz="1800" dirty="0" err="1">
                          <a:effectLst/>
                          <a:latin typeface="Times New Roman" pitchFamily="18" charset="0"/>
                          <a:cs typeface="Times New Roman" pitchFamily="18" charset="0"/>
                        </a:rPr>
                        <a:t>trình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đổi</a:t>
                      </a:r>
                      <a:r>
                        <a:rPr lang="en-US" sz="1800" dirty="0">
                          <a:effectLst/>
                          <a:latin typeface="Times New Roman" pitchFamily="18" charset="0"/>
                          <a:cs typeface="Times New Roman" pitchFamily="18" charset="0"/>
                        </a:rPr>
                        <a:t> m</a:t>
                      </a:r>
                      <a:r>
                        <a:rPr lang="vi-VN" sz="1800" dirty="0">
                          <a:effectLst/>
                          <a:latin typeface="Times New Roman" pitchFamily="18" charset="0"/>
                          <a:cs typeface="Times New Roman" pitchFamily="18" charset="0"/>
                        </a:rPr>
                        <a:t>ớ</a:t>
                      </a: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nhận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a:t>
                      </a:r>
                      <a:r>
                        <a:rPr lang="vi-VN" sz="1800" dirty="0">
                          <a:effectLst/>
                          <a:latin typeface="Times New Roman" pitchFamily="18" charset="0"/>
                          <a:cs typeface="Times New Roman" pitchFamily="18" charset="0"/>
                        </a:rPr>
                        <a:t>ứ</a:t>
                      </a:r>
                      <a:r>
                        <a:rPr lang="en-US" sz="1800" dirty="0">
                          <a:effectLst/>
                          <a:latin typeface="Times New Roman" pitchFamily="18" charset="0"/>
                          <a:cs typeface="Times New Roman" pitchFamily="18" charset="0"/>
                        </a:rPr>
                        <a:t>c </a:t>
                      </a:r>
                      <a:r>
                        <a:rPr lang="en-US" sz="1800" dirty="0" err="1">
                          <a:effectLst/>
                          <a:latin typeface="Times New Roman" pitchFamily="18" charset="0"/>
                          <a:cs typeface="Times New Roman" pitchFamily="18" charset="0"/>
                        </a:rPr>
                        <a:t>vê</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tê</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smtClean="0">
                          <a:effectLst/>
                          <a:latin typeface="Times New Roman" pitchFamily="18" charset="0"/>
                          <a:cs typeface="Times New Roman" pitchFamily="18" charset="0"/>
                        </a:rPr>
                        <a:t>.</a:t>
                      </a:r>
                    </a:p>
                  </a:txBody>
                  <a:tcPr marL="62688" marR="62688" marT="0" marB="0"/>
                </a:tc>
                <a:tc>
                  <a:txBody>
                    <a:bodyPr/>
                    <a:lstStyle/>
                    <a:p>
                      <a:pPr marL="85725" indent="-89535" algn="l">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Giáo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CMCĐCSVN(</a:t>
                      </a:r>
                      <a:r>
                        <a:rPr lang="en-US" sz="1800" dirty="0" err="1" smtClean="0">
                          <a:effectLst/>
                          <a:latin typeface="Times New Roman" pitchFamily="18" charset="0"/>
                          <a:cs typeface="Times New Roman" pitchFamily="18" charset="0"/>
                        </a:rPr>
                        <a:t>Bộ</a:t>
                      </a:r>
                      <a:r>
                        <a:rPr lang="en-US" sz="1800" dirty="0" smtClean="0">
                          <a:effectLst/>
                          <a:latin typeface="Times New Roman" pitchFamily="18" charset="0"/>
                          <a:cs typeface="Times New Roman" pitchFamily="18" charset="0"/>
                        </a:rPr>
                        <a:t> </a:t>
                      </a:r>
                      <a:r>
                        <a:rPr lang="en-US" sz="1800" dirty="0">
                          <a:effectLst/>
                          <a:latin typeface="Times New Roman" pitchFamily="18" charset="0"/>
                          <a:cs typeface="Times New Roman" pitchFamily="18" charset="0"/>
                        </a:rPr>
                        <a:t>GD&amp;ĐT)</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a:effectLst/>
                          <a:latin typeface="Times New Roman" pitchFamily="18" charset="0"/>
                          <a:cs typeface="Times New Roman" pitchFamily="18" charset="0"/>
                        </a:rPr>
                        <a:t>- Đọc trước tài liệu và tự học ở nhà</a:t>
                      </a:r>
                      <a:endParaRPr lang="vi-VN" sz="1800">
                        <a:effectLst/>
                        <a:latin typeface="Times New Roman" pitchFamily="18" charset="0"/>
                        <a:ea typeface="Times New Roman"/>
                        <a:cs typeface="Times New Roman" pitchFamily="18" charset="0"/>
                      </a:endParaRPr>
                    </a:p>
                  </a:txBody>
                  <a:tcPr marL="62688" marR="62688" marT="0" marB="0"/>
                </a:tc>
              </a:tr>
              <a:tr h="638387">
                <a:tc rowSpan="2">
                  <a:txBody>
                    <a:bodyPr/>
                    <a:lstStyle/>
                    <a:p>
                      <a:pPr algn="ctr">
                        <a:spcAft>
                          <a:spcPts val="0"/>
                        </a:spcAft>
                      </a:pPr>
                      <a:r>
                        <a:rPr lang="en-US" sz="1800" dirty="0" smtClean="0">
                          <a:effectLst/>
                          <a:latin typeface="Times New Roman" pitchFamily="18" charset="0"/>
                          <a:cs typeface="Times New Roman" pitchFamily="18" charset="0"/>
                        </a:rPr>
                        <a:t>16/4</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algn="just">
                        <a:lnSpc>
                          <a:spcPct val="120000"/>
                        </a:lnSpc>
                        <a:spcBef>
                          <a:spcPts val="600"/>
                        </a:spcBef>
                        <a:spcAft>
                          <a:spcPts val="0"/>
                        </a:spcAft>
                      </a:pPr>
                      <a:r>
                        <a:rPr lang="en-US" sz="1800" dirty="0">
                          <a:effectLst/>
                          <a:latin typeface="Times New Roman" pitchFamily="18" charset="0"/>
                          <a:cs typeface="Times New Roman" pitchFamily="18" charset="0"/>
                        </a:rPr>
                        <a:t>II. </a:t>
                      </a:r>
                      <a:r>
                        <a:rPr lang="en-US" sz="1800" dirty="0" err="1">
                          <a:effectLst/>
                          <a:latin typeface="Times New Roman" pitchFamily="18" charset="0"/>
                          <a:cs typeface="Times New Roman" pitchFamily="18" charset="0"/>
                        </a:rPr>
                        <a:t>Tiếp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tục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hoàn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thiện</a:t>
                      </a:r>
                      <a:r>
                        <a:rPr lang="en-US" sz="1800" dirty="0">
                          <a:effectLst/>
                          <a:latin typeface="Times New Roman" pitchFamily="18" charset="0"/>
                          <a:cs typeface="Times New Roman" pitchFamily="18" charset="0"/>
                        </a:rPr>
                        <a:t> TCKTTT </a:t>
                      </a:r>
                      <a:r>
                        <a:rPr lang="en-US" sz="1800" dirty="0" err="1">
                          <a:effectLst/>
                          <a:latin typeface="Times New Roman" pitchFamily="18" charset="0"/>
                          <a:cs typeface="Times New Roman" pitchFamily="18" charset="0"/>
                        </a:rPr>
                        <a:t>định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hướng</a:t>
                      </a:r>
                      <a:r>
                        <a:rPr lang="en-US" sz="1800" dirty="0">
                          <a:effectLst/>
                          <a:latin typeface="Times New Roman" pitchFamily="18" charset="0"/>
                          <a:cs typeface="Times New Roman" pitchFamily="18" charset="0"/>
                        </a:rPr>
                        <a:t> XHCN ở </a:t>
                      </a:r>
                      <a:r>
                        <a:rPr lang="en-US" sz="1800" dirty="0" err="1">
                          <a:effectLst/>
                          <a:latin typeface="Times New Roman" pitchFamily="18" charset="0"/>
                          <a:cs typeface="Times New Roman" pitchFamily="18" charset="0"/>
                        </a:rPr>
                        <a:t>nước</a:t>
                      </a:r>
                      <a:r>
                        <a:rPr lang="en-US" sz="1800" dirty="0">
                          <a:effectLst/>
                          <a:latin typeface="Times New Roman" pitchFamily="18" charset="0"/>
                          <a:cs typeface="Times New Roman" pitchFamily="18" charset="0"/>
                        </a:rPr>
                        <a:t> ta</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cs typeface="Times New Roman" pitchFamily="18" charset="0"/>
                      </a:endParaRPr>
                    </a:p>
                    <a:p>
                      <a:pPr marL="85725" indent="-89535" algn="just">
                        <a:spcAft>
                          <a:spcPts val="0"/>
                        </a:spcAft>
                      </a:pPr>
                      <a:r>
                        <a:rPr lang="en-US" sz="1800" dirty="0">
                          <a:effectLst/>
                          <a:latin typeface="Times New Roman" pitchFamily="18" charset="0"/>
                          <a:cs typeface="Times New Roman" pitchFamily="18" charset="0"/>
                        </a:rPr>
                        <a:t>(</a:t>
                      </a:r>
                      <a:r>
                        <a:rPr lang="en-US" sz="1800" dirty="0" err="1">
                          <a:effectLst/>
                          <a:latin typeface="Times New Roman" pitchFamily="18" charset="0"/>
                          <a:cs typeface="Times New Roman" pitchFamily="18" charset="0"/>
                        </a:rPr>
                        <a:t>tiếp</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theo-2t</a:t>
                      </a:r>
                      <a:r>
                        <a:rPr lang="en-US" sz="1800" dirty="0">
                          <a:effectLst/>
                          <a:latin typeface="Times New Roman" pitchFamily="18" charset="0"/>
                          <a:cs typeface="Times New Roman" pitchFamily="18" charset="0"/>
                        </a:rPr>
                        <a:t>)</a:t>
                      </a:r>
                      <a:endParaRPr lang="vi-VN" sz="1800" dirty="0">
                        <a:effectLst/>
                        <a:latin typeface="Times New Roman" pitchFamily="18" charset="0"/>
                        <a:cs typeface="Times New Roman" pitchFamily="18" charset="0"/>
                      </a:endParaRPr>
                    </a:p>
                    <a:p>
                      <a:pPr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a:effectLst/>
                          <a:latin typeface="Times New Roman" pitchFamily="18" charset="0"/>
                          <a:cs typeface="Times New Roman" pitchFamily="18" charset="0"/>
                        </a:rPr>
                        <a:t> </a:t>
                      </a:r>
                      <a:endParaRPr lang="vi-VN" sz="1800">
                        <a:effectLst/>
                        <a:latin typeface="Times New Roman" pitchFamily="18" charset="0"/>
                        <a:ea typeface="Times New Roman"/>
                        <a:cs typeface="Times New Roman" pitchFamily="18" charset="0"/>
                      </a:endParaRPr>
                    </a:p>
                  </a:txBody>
                  <a:tcPr marL="62688" marR="62688" marT="0" marB="0"/>
                </a:tc>
              </a:tr>
              <a:tr h="254638">
                <a:tc vMerge="1">
                  <a:txBody>
                    <a:bodyPr/>
                    <a:lstStyle/>
                    <a:p>
                      <a:endParaRPr lang="vi-VN"/>
                    </a:p>
                  </a:txBody>
                  <a:tcPr/>
                </a:tc>
                <a:tc>
                  <a:txBody>
                    <a:bodyPr/>
                    <a:lstStyle/>
                    <a:p>
                      <a:pPr algn="just">
                        <a:lnSpc>
                          <a:spcPct val="120000"/>
                        </a:lnSpc>
                        <a:spcBef>
                          <a:spcPts val="600"/>
                        </a:spcBef>
                        <a:spcAft>
                          <a:spcPts val="0"/>
                        </a:spcAft>
                      </a:pPr>
                      <a:r>
                        <a:rPr lang="en-US" sz="1800" dirty="0">
                          <a:effectLst/>
                          <a:latin typeface="Times New Roman" pitchFamily="18" charset="0"/>
                          <a:cs typeface="Times New Roman" pitchFamily="18" charset="0"/>
                        </a:rPr>
                        <a:t>KIỂM TRA GIỮA KỲ </a:t>
                      </a:r>
                      <a:r>
                        <a:rPr lang="en-US" sz="1800" dirty="0" smtClean="0">
                          <a:effectLst/>
                          <a:latin typeface="Times New Roman" pitchFamily="18" charset="0"/>
                          <a:cs typeface="Times New Roman" pitchFamily="18" charset="0"/>
                        </a:rPr>
                        <a:t>(45’)</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a:effectLst/>
                          <a:latin typeface="Times New Roman" pitchFamily="18" charset="0"/>
                          <a:cs typeface="Times New Roman" pitchFamily="18" charset="0"/>
                        </a:rPr>
                        <a:t> </a:t>
                      </a:r>
                      <a:endParaRPr lang="vi-VN" sz="1800">
                        <a:effectLst/>
                        <a:latin typeface="Times New Roman" pitchFamily="18" charset="0"/>
                        <a:ea typeface="Times New Roman"/>
                        <a:cs typeface="Times New Roman" pitchFamily="18" charset="0"/>
                      </a:endParaRPr>
                    </a:p>
                  </a:txBody>
                  <a:tcPr marL="62688" marR="62688" marT="0" marB="0"/>
                </a:tc>
              </a:tr>
              <a:tr h="638387">
                <a:tc rowSpan="3">
                  <a:txBody>
                    <a:bodyPr/>
                    <a:lstStyle/>
                    <a:p>
                      <a:pPr algn="ctr">
                        <a:spcAft>
                          <a:spcPts val="0"/>
                        </a:spcAft>
                      </a:pPr>
                      <a:r>
                        <a:rPr lang="en-US" sz="1800" dirty="0" smtClean="0">
                          <a:effectLst/>
                          <a:latin typeface="Times New Roman" pitchFamily="18" charset="0"/>
                          <a:cs typeface="Times New Roman" pitchFamily="18" charset="0"/>
                        </a:rPr>
                        <a:t>23/4</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0" marR="0" indent="0" algn="just" defTabSz="914400" rtl="0" eaLnBrk="1" fontAlgn="auto" latinLnBrk="0" hangingPunct="1">
                        <a:lnSpc>
                          <a:spcPct val="120000"/>
                        </a:lnSpc>
                        <a:spcBef>
                          <a:spcPts val="600"/>
                        </a:spcBef>
                        <a:spcAft>
                          <a:spcPts val="0"/>
                        </a:spcAft>
                        <a:buClrTx/>
                        <a:buSzTx/>
                        <a:buFontTx/>
                        <a:buNone/>
                        <a:tabLst/>
                        <a:defRPr/>
                      </a:pPr>
                      <a:r>
                        <a:rPr lang="en-US" sz="2000" spc="-10" dirty="0" err="1" smtClean="0">
                          <a:effectLst/>
                          <a:latin typeface="Times New Roman" pitchFamily="18" charset="0"/>
                          <a:cs typeface="Times New Roman" pitchFamily="18" charset="0"/>
                        </a:rPr>
                        <a:t>Chương</a:t>
                      </a:r>
                      <a:r>
                        <a:rPr lang="en-US" sz="2000" spc="-10" dirty="0" smtClean="0">
                          <a:effectLst/>
                          <a:latin typeface="Times New Roman" pitchFamily="18" charset="0"/>
                          <a:cs typeface="Times New Roman" pitchFamily="18" charset="0"/>
                        </a:rPr>
                        <a:t> VI: </a:t>
                      </a:r>
                      <a:r>
                        <a:rPr lang="en-US" sz="2000" spc="-10" dirty="0" err="1" smtClean="0">
                          <a:effectLst/>
                          <a:latin typeface="Times New Roman" pitchFamily="18" charset="0"/>
                          <a:cs typeface="Times New Roman" pitchFamily="18" charset="0"/>
                        </a:rPr>
                        <a:t>Đư</a:t>
                      </a:r>
                      <a:r>
                        <a:rPr lang="vi-VN" sz="2000" spc="-10" dirty="0" smtClean="0">
                          <a:effectLst/>
                          <a:latin typeface="Times New Roman" pitchFamily="18" charset="0"/>
                          <a:cs typeface="Times New Roman" pitchFamily="18" charset="0"/>
                        </a:rPr>
                        <a:t>ờ</a:t>
                      </a:r>
                      <a:r>
                        <a:rPr lang="en-US" sz="2000" spc="-10" dirty="0" err="1" smtClean="0">
                          <a:effectLst/>
                          <a:latin typeface="Times New Roman" pitchFamily="18" charset="0"/>
                          <a:cs typeface="Times New Roman" pitchFamily="18" charset="0"/>
                        </a:rPr>
                        <a:t>ng</a:t>
                      </a:r>
                      <a:r>
                        <a:rPr lang="en-US" sz="2000" spc="-10" dirty="0" smtClean="0">
                          <a:effectLst/>
                          <a:latin typeface="Times New Roman" pitchFamily="18" charset="0"/>
                          <a:cs typeface="Times New Roman" pitchFamily="18" charset="0"/>
                        </a:rPr>
                        <a:t> </a:t>
                      </a:r>
                      <a:r>
                        <a:rPr lang="en-US" sz="2000" spc="-10" dirty="0" err="1" smtClean="0">
                          <a:effectLst/>
                          <a:latin typeface="Times New Roman" pitchFamily="18" charset="0"/>
                          <a:cs typeface="Times New Roman" pitchFamily="18" charset="0"/>
                        </a:rPr>
                        <a:t>lối</a:t>
                      </a:r>
                      <a:r>
                        <a:rPr lang="en-US" sz="2000" spc="-10" dirty="0" smtClean="0">
                          <a:effectLst/>
                          <a:latin typeface="Times New Roman" pitchFamily="18" charset="0"/>
                          <a:cs typeface="Times New Roman" pitchFamily="18" charset="0"/>
                        </a:rPr>
                        <a:t> </a:t>
                      </a:r>
                      <a:r>
                        <a:rPr lang="en-US" sz="2000" spc="-10" dirty="0" err="1" smtClean="0">
                          <a:effectLst/>
                          <a:latin typeface="Times New Roman" pitchFamily="18" charset="0"/>
                          <a:cs typeface="Times New Roman" pitchFamily="18" charset="0"/>
                        </a:rPr>
                        <a:t>xây</a:t>
                      </a:r>
                      <a:r>
                        <a:rPr lang="en-US" sz="2000" spc="-10" dirty="0" smtClean="0">
                          <a:effectLst/>
                          <a:latin typeface="Times New Roman" pitchFamily="18" charset="0"/>
                          <a:cs typeface="Times New Roman" pitchFamily="18" charset="0"/>
                        </a:rPr>
                        <a:t> d</a:t>
                      </a:r>
                      <a:r>
                        <a:rPr lang="vi-VN" sz="2000" spc="-10" dirty="0" smtClean="0">
                          <a:effectLst/>
                          <a:latin typeface="Times New Roman" pitchFamily="18" charset="0"/>
                          <a:cs typeface="Times New Roman" pitchFamily="18" charset="0"/>
                        </a:rPr>
                        <a:t>ự</a:t>
                      </a:r>
                      <a:r>
                        <a:rPr lang="en-US" sz="2000" spc="-10" dirty="0" err="1" smtClean="0">
                          <a:effectLst/>
                          <a:latin typeface="Times New Roman" pitchFamily="18" charset="0"/>
                          <a:cs typeface="Times New Roman" pitchFamily="18" charset="0"/>
                        </a:rPr>
                        <a:t>ng</a:t>
                      </a:r>
                      <a:r>
                        <a:rPr lang="en-US" sz="2000" spc="-10" dirty="0" smtClean="0">
                          <a:effectLst/>
                          <a:latin typeface="Times New Roman" pitchFamily="18" charset="0"/>
                          <a:cs typeface="Times New Roman" pitchFamily="18" charset="0"/>
                        </a:rPr>
                        <a:t> </a:t>
                      </a:r>
                      <a:r>
                        <a:rPr lang="en-US" sz="2000" spc="-10" dirty="0" err="1" smtClean="0">
                          <a:effectLst/>
                          <a:latin typeface="Times New Roman" pitchFamily="18" charset="0"/>
                          <a:cs typeface="Times New Roman" pitchFamily="18" charset="0"/>
                        </a:rPr>
                        <a:t>hê</a:t>
                      </a:r>
                      <a:r>
                        <a:rPr lang="en-US" sz="2000" spc="-10" dirty="0" smtClean="0">
                          <a:effectLst/>
                          <a:latin typeface="Times New Roman" pitchFamily="18" charset="0"/>
                          <a:cs typeface="Times New Roman" pitchFamily="18" charset="0"/>
                        </a:rPr>
                        <a:t>̣ </a:t>
                      </a:r>
                      <a:r>
                        <a:rPr lang="en-US" sz="2000" spc="-10" dirty="0" err="1" smtClean="0">
                          <a:effectLst/>
                          <a:latin typeface="Times New Roman" pitchFamily="18" charset="0"/>
                          <a:cs typeface="Times New Roman" pitchFamily="18" charset="0"/>
                        </a:rPr>
                        <a:t>thống</a:t>
                      </a:r>
                      <a:r>
                        <a:rPr lang="en-US" sz="2000" spc="-10" dirty="0" smtClean="0">
                          <a:effectLst/>
                          <a:latin typeface="Times New Roman" pitchFamily="18" charset="0"/>
                          <a:cs typeface="Times New Roman" pitchFamily="18" charset="0"/>
                        </a:rPr>
                        <a:t> </a:t>
                      </a:r>
                      <a:r>
                        <a:rPr lang="en-US" sz="2000" spc="-10" dirty="0" err="1" smtClean="0">
                          <a:effectLst/>
                          <a:latin typeface="Times New Roman" pitchFamily="18" charset="0"/>
                          <a:cs typeface="Times New Roman" pitchFamily="18" charset="0"/>
                        </a:rPr>
                        <a:t>chính</a:t>
                      </a:r>
                      <a:r>
                        <a:rPr lang="en-US" sz="2000" spc="-10" dirty="0" smtClean="0">
                          <a:effectLst/>
                          <a:latin typeface="Times New Roman" pitchFamily="18" charset="0"/>
                          <a:cs typeface="Times New Roman" pitchFamily="18" charset="0"/>
                        </a:rPr>
                        <a:t> trị</a:t>
                      </a:r>
                      <a:endParaRPr lang="vi-VN" sz="2000" dirty="0" smtClean="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cs typeface="Times New Roman" pitchFamily="18" charset="0"/>
                      </a:endParaRPr>
                    </a:p>
                    <a:p>
                      <a:pPr marL="85725" indent="-89535" algn="just">
                        <a:spcAft>
                          <a:spcPts val="0"/>
                        </a:spcAft>
                      </a:pPr>
                      <a:r>
                        <a:rPr lang="en-US" sz="1800" dirty="0" smtClean="0">
                          <a:effectLst/>
                          <a:latin typeface="Times New Roman" pitchFamily="18" charset="0"/>
                          <a:cs typeface="Times New Roman" pitchFamily="18" charset="0"/>
                        </a:rPr>
                        <a:t>(3t)</a:t>
                      </a:r>
                      <a:endParaRPr lang="vi-VN" sz="1800" dirty="0">
                        <a:effectLst/>
                        <a:latin typeface="Times New Roman" pitchFamily="18" charset="0"/>
                        <a:cs typeface="Times New Roman" pitchFamily="18" charset="0"/>
                      </a:endParaRPr>
                    </a:p>
                    <a:p>
                      <a:pPr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r>
              <a:tr h="57998">
                <a:tc vMerge="1">
                  <a:txBody>
                    <a:bodyPr/>
                    <a:lstStyle/>
                    <a:p>
                      <a:endParaRPr lang="vi-VN"/>
                    </a:p>
                  </a:txBody>
                  <a:tcPr/>
                </a:tc>
                <a:tc>
                  <a:txBody>
                    <a:bodyPr/>
                    <a:lstStyle/>
                    <a:p>
                      <a:pPr algn="just">
                        <a:lnSpc>
                          <a:spcPct val="120000"/>
                        </a:lnSpc>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a:effectLst/>
                          <a:latin typeface="Times New Roman" pitchFamily="18" charset="0"/>
                          <a:cs typeface="Times New Roman" pitchFamily="18" charset="0"/>
                        </a:rPr>
                        <a:t> </a:t>
                      </a:r>
                      <a:endParaRPr lang="vi-VN" sz="180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r>
              <a:tr h="1489570">
                <a:tc vMerge="1">
                  <a:txBody>
                    <a:bodyPr/>
                    <a:lstStyle/>
                    <a:p>
                      <a:endParaRPr lang="vi-VN"/>
                    </a:p>
                  </a:txBody>
                  <a:tcPr/>
                </a:tc>
                <a:tc>
                  <a:txBody>
                    <a:bodyPr/>
                    <a:lstStyle/>
                    <a:p>
                      <a:pPr algn="just">
                        <a:lnSpc>
                          <a:spcPct val="120000"/>
                        </a:lnSpc>
                        <a:spcAft>
                          <a:spcPts val="0"/>
                        </a:spcAft>
                      </a:pP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xây</a:t>
                      </a:r>
                      <a:r>
                        <a:rPr lang="en-US" sz="1800" dirty="0">
                          <a:effectLst/>
                          <a:latin typeface="Times New Roman" pitchFamily="18" charset="0"/>
                          <a:cs typeface="Times New Roman" pitchFamily="18" charset="0"/>
                        </a:rPr>
                        <a:t> d</a:t>
                      </a:r>
                      <a:r>
                        <a:rPr lang="vi-VN" sz="1800" dirty="0">
                          <a:effectLst/>
                          <a:latin typeface="Times New Roman" pitchFamily="18" charset="0"/>
                          <a:cs typeface="Times New Roman" pitchFamily="18" charset="0"/>
                        </a:rPr>
                        <a:t>ự</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hê</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thống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chính</a:t>
                      </a:r>
                      <a:r>
                        <a:rPr lang="en-US" sz="1800" dirty="0">
                          <a:effectLst/>
                          <a:latin typeface="Times New Roman" pitchFamily="18" charset="0"/>
                          <a:cs typeface="Times New Roman" pitchFamily="18" charset="0"/>
                        </a:rPr>
                        <a:t> trị </a:t>
                      </a:r>
                      <a:r>
                        <a:rPr lang="en-US" sz="1800" dirty="0" err="1">
                          <a:effectLst/>
                          <a:latin typeface="Times New Roman" pitchFamily="18" charset="0"/>
                          <a:cs typeface="Times New Roman" pitchFamily="18" charset="0"/>
                        </a:rPr>
                        <a:t>th</a:t>
                      </a:r>
                      <a:r>
                        <a:rPr lang="vi-VN" sz="1800" dirty="0">
                          <a:effectLst/>
                          <a:latin typeface="Times New Roman" pitchFamily="18" charset="0"/>
                          <a:cs typeface="Times New Roman" pitchFamily="18" charset="0"/>
                        </a:rPr>
                        <a:t>ờ</a:t>
                      </a: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ky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trư</a:t>
                      </a:r>
                      <a:r>
                        <a:rPr lang="vi-VN" sz="1800" dirty="0">
                          <a:effectLst/>
                          <a:latin typeface="Times New Roman" pitchFamily="18" charset="0"/>
                          <a:cs typeface="Times New Roman" pitchFamily="18" charset="0"/>
                        </a:rPr>
                        <a:t>ớ</a:t>
                      </a:r>
                      <a:r>
                        <a:rPr lang="en-US" sz="1800" dirty="0">
                          <a:effectLst/>
                          <a:latin typeface="Times New Roman" pitchFamily="18" charset="0"/>
                          <a:cs typeface="Times New Roman" pitchFamily="18" charset="0"/>
                        </a:rPr>
                        <a:t>c </a:t>
                      </a:r>
                      <a:r>
                        <a:rPr lang="en-US" sz="1800" dirty="0" err="1">
                          <a:effectLst/>
                          <a:latin typeface="Times New Roman" pitchFamily="18" charset="0"/>
                          <a:cs typeface="Times New Roman" pitchFamily="18" charset="0"/>
                        </a:rPr>
                        <a:t>đổi</a:t>
                      </a:r>
                      <a:r>
                        <a:rPr lang="en-US" sz="1800" dirty="0">
                          <a:effectLst/>
                          <a:latin typeface="Times New Roman" pitchFamily="18" charset="0"/>
                          <a:cs typeface="Times New Roman" pitchFamily="18" charset="0"/>
                        </a:rPr>
                        <a:t> m</a:t>
                      </a:r>
                      <a:r>
                        <a:rPr lang="vi-VN" sz="1800" dirty="0">
                          <a:effectLst/>
                          <a:latin typeface="Times New Roman" pitchFamily="18" charset="0"/>
                          <a:cs typeface="Times New Roman" pitchFamily="18" charset="0"/>
                        </a:rPr>
                        <a:t>ớ</a:t>
                      </a:r>
                      <a:r>
                        <a:rPr lang="en-US" sz="1800" dirty="0">
                          <a:effectLst/>
                          <a:latin typeface="Times New Roman" pitchFamily="18" charset="0"/>
                          <a:cs typeface="Times New Roman" pitchFamily="18" charset="0"/>
                        </a:rPr>
                        <a:t>i (1945 - 1989)</a:t>
                      </a:r>
                      <a:endParaRPr lang="vi-VN" sz="1800" dirty="0">
                        <a:effectLst/>
                        <a:latin typeface="Times New Roman" pitchFamily="18" charset="0"/>
                        <a:cs typeface="Times New Roman" pitchFamily="18" charset="0"/>
                      </a:endParaRPr>
                    </a:p>
                    <a:p>
                      <a:pPr algn="just">
                        <a:lnSpc>
                          <a:spcPct val="120000"/>
                        </a:lnSpc>
                        <a:spcAft>
                          <a:spcPts val="0"/>
                        </a:spcAft>
                      </a:pPr>
                      <a:r>
                        <a:rPr lang="en-US" sz="1800" dirty="0">
                          <a:effectLst/>
                          <a:latin typeface="Times New Roman" pitchFamily="18" charset="0"/>
                          <a:cs typeface="Times New Roman" pitchFamily="18" charset="0"/>
                        </a:rPr>
                        <a:t> </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l">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Giáo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trình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CMCĐCSVN</a:t>
                      </a:r>
                      <a:r>
                        <a:rPr lang="en-US" sz="1800" baseline="0" dirty="0" smtClean="0">
                          <a:effectLst/>
                          <a:latin typeface="Times New Roman" pitchFamily="18" charset="0"/>
                          <a:cs typeface="Times New Roman" pitchFamily="18" charset="0"/>
                        </a:rPr>
                        <a:t> </a:t>
                      </a:r>
                      <a:r>
                        <a:rPr lang="en-US" sz="1800" dirty="0" smtClean="0">
                          <a:effectLst/>
                          <a:latin typeface="Times New Roman" pitchFamily="18" charset="0"/>
                          <a:cs typeface="Times New Roman" pitchFamily="18" charset="0"/>
                        </a:rPr>
                        <a:t>(</a:t>
                      </a:r>
                      <a:r>
                        <a:rPr lang="en-US" sz="1800" dirty="0" err="1" smtClean="0">
                          <a:effectLst/>
                          <a:latin typeface="Times New Roman" pitchFamily="18" charset="0"/>
                          <a:cs typeface="Times New Roman" pitchFamily="18" charset="0"/>
                        </a:rPr>
                        <a:t>Bộ</a:t>
                      </a:r>
                      <a:r>
                        <a:rPr lang="en-US" sz="1800" dirty="0" smtClean="0">
                          <a:effectLst/>
                          <a:latin typeface="Times New Roman" pitchFamily="18" charset="0"/>
                          <a:cs typeface="Times New Roman" pitchFamily="18" charset="0"/>
                        </a:rPr>
                        <a:t> </a:t>
                      </a:r>
                      <a:r>
                        <a:rPr lang="en-US" sz="1800" dirty="0">
                          <a:effectLst/>
                          <a:latin typeface="Times New Roman" pitchFamily="18" charset="0"/>
                          <a:cs typeface="Times New Roman" pitchFamily="18" charset="0"/>
                        </a:rPr>
                        <a:t>GD&amp;ĐT)</a:t>
                      </a: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indent="-89535" algn="just">
                        <a:spcAft>
                          <a:spcPts val="0"/>
                        </a:spcAft>
                      </a:pP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Đọc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trước</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tài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liệu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và</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tự</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học</a:t>
                      </a:r>
                      <a:r>
                        <a:rPr lang="en-US" sz="1800" dirty="0">
                          <a:effectLst/>
                          <a:latin typeface="Times New Roman" pitchFamily="18" charset="0"/>
                          <a:cs typeface="Times New Roman" pitchFamily="18" charset="0"/>
                        </a:rPr>
                        <a:t> ở </a:t>
                      </a:r>
                      <a:r>
                        <a:rPr lang="en-US" sz="1800" dirty="0" err="1">
                          <a:effectLst/>
                          <a:latin typeface="Times New Roman" pitchFamily="18" charset="0"/>
                          <a:cs typeface="Times New Roman" pitchFamily="18" charset="0"/>
                        </a:rPr>
                        <a:t>nhà</a:t>
                      </a:r>
                      <a:endParaRPr lang="vi-VN" sz="1800" dirty="0">
                        <a:effectLst/>
                        <a:latin typeface="Times New Roman" pitchFamily="18" charset="0"/>
                        <a:ea typeface="Times New Roman"/>
                        <a:cs typeface="Times New Roman" pitchFamily="18" charset="0"/>
                      </a:endParaRPr>
                    </a:p>
                  </a:txBody>
                  <a:tcPr marL="62688" marR="62688" marT="0" marB="0"/>
                </a:tc>
              </a:tr>
            </a:tbl>
          </a:graphicData>
        </a:graphic>
      </p:graphicFrame>
    </p:spTree>
    <p:extLst>
      <p:ext uri="{BB962C8B-B14F-4D97-AF65-F5344CB8AC3E}">
        <p14:creationId xmlns:p14="http://schemas.microsoft.com/office/powerpoint/2010/main" val="29435927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818120798"/>
              </p:ext>
            </p:extLst>
          </p:nvPr>
        </p:nvGraphicFramePr>
        <p:xfrm>
          <a:off x="179512" y="116632"/>
          <a:ext cx="8568952" cy="6293291"/>
        </p:xfrm>
        <a:graphic>
          <a:graphicData uri="http://schemas.openxmlformats.org/drawingml/2006/table">
            <a:tbl>
              <a:tblPr firstRow="1" firstCol="1" lastRow="1" lastCol="1" bandRow="1" bandCol="1">
                <a:tableStyleId>{5C22544A-7EE6-4342-B048-85BDC9FD1C3A}</a:tableStyleId>
              </a:tblPr>
              <a:tblGrid>
                <a:gridCol w="864096"/>
                <a:gridCol w="4464496"/>
                <a:gridCol w="2024780"/>
                <a:gridCol w="1215580"/>
              </a:tblGrid>
              <a:tr h="1584176">
                <a:tc>
                  <a:txBody>
                    <a:bodyPr/>
                    <a:lstStyle/>
                    <a:p>
                      <a:pPr algn="ctr">
                        <a:spcAft>
                          <a:spcPts val="0"/>
                        </a:spcAft>
                      </a:pPr>
                      <a:r>
                        <a:rPr lang="en-US" sz="1600" dirty="0" smtClean="0">
                          <a:effectLst/>
                        </a:rPr>
                        <a:t>30/4</a:t>
                      </a:r>
                      <a:endParaRPr lang="vi-VN" sz="1600" dirty="0">
                        <a:effectLst/>
                        <a:latin typeface="VNI-Aptima"/>
                        <a:ea typeface="Times New Roman"/>
                        <a:cs typeface="Times New Roman"/>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err="1" smtClean="0">
                          <a:effectLst/>
                          <a:latin typeface="Times New Roman" pitchFamily="18" charset="0"/>
                          <a:cs typeface="Times New Roman" pitchFamily="18" charset="0"/>
                        </a:rPr>
                        <a:t>Chương</a:t>
                      </a:r>
                      <a:r>
                        <a:rPr lang="en-US" sz="2000" dirty="0" smtClean="0">
                          <a:effectLst/>
                          <a:latin typeface="Times New Roman" pitchFamily="18" charset="0"/>
                          <a:cs typeface="Times New Roman" pitchFamily="18" charset="0"/>
                        </a:rPr>
                        <a:t> VI :</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err="1" smtClean="0">
                          <a:effectLst/>
                          <a:latin typeface="Times New Roman" pitchFamily="18" charset="0"/>
                          <a:cs typeface="Times New Roman" pitchFamily="18" charset="0"/>
                        </a:rPr>
                        <a:t>Chương</a:t>
                      </a:r>
                      <a:r>
                        <a:rPr lang="en-US" sz="2000" dirty="0" smtClean="0">
                          <a:effectLst/>
                          <a:latin typeface="Times New Roman" pitchFamily="18" charset="0"/>
                          <a:cs typeface="Times New Roman" pitchFamily="18" charset="0"/>
                        </a:rPr>
                        <a:t> VII</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effectLst/>
                          <a:latin typeface="Times New Roman" pitchFamily="18" charset="0"/>
                          <a:cs typeface="Times New Roman" pitchFamily="18" charset="0"/>
                        </a:rPr>
                        <a:t>I. Quá </a:t>
                      </a:r>
                      <a:r>
                        <a:rPr lang="en-US" sz="1800" dirty="0" err="1" smtClean="0">
                          <a:effectLst/>
                          <a:latin typeface="Times New Roman" pitchFamily="18" charset="0"/>
                          <a:cs typeface="Times New Roman" pitchFamily="18" charset="0"/>
                        </a:rPr>
                        <a:t>trình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nhận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th</a:t>
                      </a:r>
                      <a:r>
                        <a:rPr lang="vi-VN" sz="1800" dirty="0" smtClean="0">
                          <a:effectLst/>
                          <a:latin typeface="Times New Roman" pitchFamily="18" charset="0"/>
                          <a:cs typeface="Times New Roman" pitchFamily="18" charset="0"/>
                        </a:rPr>
                        <a:t>ứ</a:t>
                      </a:r>
                      <a:r>
                        <a:rPr lang="en-US" sz="1800" dirty="0" smtClean="0">
                          <a:effectLst/>
                          <a:latin typeface="Times New Roman" pitchFamily="18" charset="0"/>
                          <a:cs typeface="Times New Roman" pitchFamily="18" charset="0"/>
                        </a:rPr>
                        <a:t>c </a:t>
                      </a:r>
                      <a:r>
                        <a:rPr lang="en-US" sz="1800" dirty="0" err="1" smtClean="0">
                          <a:effectLst/>
                          <a:latin typeface="Times New Roman" pitchFamily="18" charset="0"/>
                          <a:cs typeface="Times New Roman" pitchFamily="18" charset="0"/>
                        </a:rPr>
                        <a:t>va</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nội</a:t>
                      </a:r>
                      <a:r>
                        <a:rPr lang="en-US" sz="1800" dirty="0" smtClean="0">
                          <a:effectLst/>
                          <a:latin typeface="Times New Roman" pitchFamily="18" charset="0"/>
                          <a:cs typeface="Times New Roman" pitchFamily="18" charset="0"/>
                        </a:rPr>
                        <a:t> dung </a:t>
                      </a:r>
                      <a:r>
                        <a:rPr lang="en-US" sz="1800" dirty="0" err="1" smtClean="0">
                          <a:effectLst/>
                          <a:latin typeface="Times New Roman" pitchFamily="18" charset="0"/>
                          <a:cs typeface="Times New Roman" pitchFamily="18" charset="0"/>
                        </a:rPr>
                        <a:t>đư</a:t>
                      </a:r>
                      <a:r>
                        <a:rPr lang="vi-VN" sz="1800" dirty="0" smtClean="0">
                          <a:effectLst/>
                          <a:latin typeface="Times New Roman" pitchFamily="18" charset="0"/>
                          <a:cs typeface="Times New Roman" pitchFamily="18" charset="0"/>
                        </a:rPr>
                        <a:t>ờ</a:t>
                      </a:r>
                      <a:r>
                        <a:rPr lang="en-US" sz="1800" dirty="0" err="1" smtClean="0">
                          <a:effectLst/>
                          <a:latin typeface="Times New Roman" pitchFamily="18" charset="0"/>
                          <a:cs typeface="Times New Roman" pitchFamily="18" charset="0"/>
                        </a:rPr>
                        <a:t>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xây</a:t>
                      </a:r>
                      <a:r>
                        <a:rPr lang="en-US" sz="1800" dirty="0" smtClean="0">
                          <a:effectLst/>
                          <a:latin typeface="Times New Roman" pitchFamily="18" charset="0"/>
                          <a:cs typeface="Times New Roman" pitchFamily="18" charset="0"/>
                        </a:rPr>
                        <a:t> d</a:t>
                      </a:r>
                      <a:r>
                        <a:rPr lang="vi-VN" sz="1800" dirty="0" smtClean="0">
                          <a:effectLst/>
                          <a:latin typeface="Times New Roman" pitchFamily="18" charset="0"/>
                          <a:cs typeface="Times New Roman" pitchFamily="18" charset="0"/>
                        </a:rPr>
                        <a:t>ự</a:t>
                      </a:r>
                      <a:r>
                        <a:rPr lang="en-US" sz="1800" dirty="0" err="1" smtClean="0">
                          <a:effectLst/>
                          <a:latin typeface="Times New Roman" pitchFamily="18" charset="0"/>
                          <a:cs typeface="Times New Roman" pitchFamily="18" charset="0"/>
                        </a:rPr>
                        <a:t>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va</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phát</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triển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nền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văn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hóa</a:t>
                      </a:r>
                      <a:r>
                        <a:rPr lang="en-US" sz="1800" dirty="0" smtClean="0">
                          <a:effectLst/>
                          <a:latin typeface="Times New Roman" pitchFamily="18" charset="0"/>
                          <a:cs typeface="Times New Roman" pitchFamily="18" charset="0"/>
                        </a:rPr>
                        <a:t>.</a:t>
                      </a:r>
                      <a:endParaRPr lang="vi-VN" sz="1800" dirty="0" smtClean="0">
                        <a:effectLst/>
                        <a:latin typeface="Times New Roman" pitchFamily="18" charset="0"/>
                        <a:ea typeface="Times New Roman"/>
                        <a:cs typeface="Times New Roman" pitchFamily="18" charset="0"/>
                      </a:endParaRPr>
                    </a:p>
                  </a:txBody>
                  <a:tcPr marL="68580" marR="68580" marT="0" marB="0"/>
                </a:tc>
                <a:tc>
                  <a:txBody>
                    <a:bodyPr/>
                    <a:lstStyle/>
                    <a:p>
                      <a:pPr marL="85725" indent="-89535" algn="just">
                        <a:spcAft>
                          <a:spcPts val="0"/>
                        </a:spcAft>
                      </a:pPr>
                      <a:r>
                        <a:rPr lang="en-US" sz="2000" dirty="0">
                          <a:effectLst/>
                          <a:latin typeface="Times New Roman" pitchFamily="18" charset="0"/>
                          <a:cs typeface="Times New Roman" pitchFamily="18" charset="0"/>
                        </a:rPr>
                        <a:t>(</a:t>
                      </a:r>
                      <a:r>
                        <a:rPr lang="en-US" sz="2000" dirty="0" err="1">
                          <a:effectLst/>
                          <a:latin typeface="Times New Roman" pitchFamily="18" charset="0"/>
                          <a:cs typeface="Times New Roman" pitchFamily="18" charset="0"/>
                        </a:rPr>
                        <a:t>tiếp</a:t>
                      </a:r>
                      <a:r>
                        <a:rPr lang="en-US" sz="2000" dirty="0">
                          <a:effectLst/>
                          <a:latin typeface="Times New Roman" pitchFamily="18" charset="0"/>
                          <a:cs typeface="Times New Roman" pitchFamily="18" charset="0"/>
                        </a:rPr>
                        <a:t> </a:t>
                      </a:r>
                      <a:r>
                        <a:rPr lang="en-US" sz="2000" dirty="0" smtClean="0">
                          <a:effectLst/>
                          <a:latin typeface="Times New Roman" pitchFamily="18" charset="0"/>
                          <a:cs typeface="Times New Roman" pitchFamily="18" charset="0"/>
                        </a:rPr>
                        <a:t>theo-2t)</a:t>
                      </a:r>
                    </a:p>
                    <a:p>
                      <a:pPr marL="85725" indent="-89535" algn="just">
                        <a:spcAft>
                          <a:spcPts val="0"/>
                        </a:spcAft>
                      </a:pPr>
                      <a:endParaRPr lang="en-US" sz="2000" dirty="0" smtClean="0">
                        <a:effectLst/>
                        <a:latin typeface="Times New Roman" pitchFamily="18" charset="0"/>
                        <a:ea typeface="Times New Roman"/>
                        <a:cs typeface="Times New Roman" pitchFamily="18" charset="0"/>
                      </a:endParaRPr>
                    </a:p>
                    <a:p>
                      <a:pPr marL="85725" indent="-89535" algn="just">
                        <a:spcAft>
                          <a:spcPts val="0"/>
                        </a:spcAft>
                      </a:pPr>
                      <a:r>
                        <a:rPr lang="en-US" sz="2000" dirty="0" smtClean="0">
                          <a:effectLst/>
                          <a:latin typeface="Times New Roman" pitchFamily="18" charset="0"/>
                          <a:cs typeface="Times New Roman" pitchFamily="18" charset="0"/>
                        </a:rPr>
                        <a:t>(1t) </a:t>
                      </a:r>
                      <a:endParaRPr lang="vi-VN" sz="2000" dirty="0">
                        <a:effectLst/>
                        <a:latin typeface="Times New Roman" pitchFamily="18" charset="0"/>
                        <a:ea typeface="Times New Roman"/>
                        <a:cs typeface="Times New Roman" pitchFamily="18" charset="0"/>
                      </a:endParaRPr>
                    </a:p>
                  </a:txBody>
                  <a:tcPr marL="68580" marR="68580" marT="0" marB="0"/>
                </a:tc>
                <a:tc>
                  <a:txBody>
                    <a:bodyPr/>
                    <a:lstStyle/>
                    <a:p>
                      <a:pPr marL="85725" marR="0" indent="-89535" algn="r" defTabSz="914400" rtl="0" eaLnBrk="1" fontAlgn="auto" latinLnBrk="0" hangingPunct="1">
                        <a:lnSpc>
                          <a:spcPct val="100000"/>
                        </a:lnSpc>
                        <a:spcBef>
                          <a:spcPts val="0"/>
                        </a:spcBef>
                        <a:spcAft>
                          <a:spcPts val="0"/>
                        </a:spcAft>
                        <a:buClrTx/>
                        <a:buSzTx/>
                        <a:buFontTx/>
                        <a:buNone/>
                        <a:tabLst/>
                        <a:defRPr/>
                      </a:pPr>
                      <a:r>
                        <a:rPr lang="en-US" sz="2000" dirty="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Đọc</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trước</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tài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liệu</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và</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tự</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học</a:t>
                      </a:r>
                      <a:r>
                        <a:rPr lang="en-US" sz="2000" dirty="0" smtClean="0">
                          <a:effectLst/>
                          <a:latin typeface="Times New Roman" pitchFamily="18" charset="0"/>
                          <a:cs typeface="Times New Roman" pitchFamily="18" charset="0"/>
                        </a:rPr>
                        <a:t> ở </a:t>
                      </a:r>
                      <a:r>
                        <a:rPr lang="en-US" sz="2000" dirty="0" err="1" smtClean="0">
                          <a:effectLst/>
                          <a:latin typeface="Times New Roman" pitchFamily="18" charset="0"/>
                          <a:cs typeface="Times New Roman" pitchFamily="18" charset="0"/>
                        </a:rPr>
                        <a:t>nhà</a:t>
                      </a:r>
                      <a:endParaRPr lang="vi-VN" sz="2000" dirty="0" smtClean="0">
                        <a:effectLst/>
                        <a:latin typeface="Times New Roman" pitchFamily="18" charset="0"/>
                        <a:ea typeface="Times New Roman"/>
                        <a:cs typeface="Times New Roman" pitchFamily="18" charset="0"/>
                      </a:endParaRPr>
                    </a:p>
                  </a:txBody>
                  <a:tcPr marL="68580" marR="68580" marT="0" marB="0"/>
                </a:tc>
              </a:tr>
              <a:tr h="1411560">
                <a:tc>
                  <a:txBody>
                    <a:bodyPr/>
                    <a:lstStyle/>
                    <a:p>
                      <a:pPr algn="ctr">
                        <a:spcAft>
                          <a:spcPts val="0"/>
                        </a:spcAft>
                      </a:pPr>
                      <a:r>
                        <a:rPr lang="en-US" sz="1600" dirty="0" smtClean="0">
                          <a:effectLst/>
                        </a:rPr>
                        <a:t>7/5</a:t>
                      </a:r>
                      <a:endParaRPr lang="vi-VN" sz="1600" dirty="0">
                        <a:effectLst/>
                        <a:latin typeface="VNI-Aptima"/>
                        <a:ea typeface="Times New Roman"/>
                        <a:cs typeface="Times New Roman"/>
                      </a:endParaRPr>
                    </a:p>
                  </a:txBody>
                  <a:tcPr marL="68580" marR="68580" marT="0" marB="0"/>
                </a:tc>
                <a:tc>
                  <a:txBody>
                    <a:bodyPr/>
                    <a:lstStyle/>
                    <a:p>
                      <a:pPr algn="just">
                        <a:lnSpc>
                          <a:spcPct val="120000"/>
                        </a:lnSpc>
                        <a:spcAft>
                          <a:spcPts val="0"/>
                        </a:spcAft>
                      </a:pPr>
                      <a:r>
                        <a:rPr lang="en-US" sz="2000" dirty="0" err="1">
                          <a:effectLst/>
                          <a:latin typeface="Times New Roman" pitchFamily="18" charset="0"/>
                          <a:cs typeface="Times New Roman" pitchFamily="18" charset="0"/>
                        </a:rPr>
                        <a:t>Chương</a:t>
                      </a:r>
                      <a:r>
                        <a:rPr lang="en-US" sz="2000" dirty="0">
                          <a:effectLst/>
                          <a:latin typeface="Times New Roman" pitchFamily="18" charset="0"/>
                          <a:cs typeface="Times New Roman" pitchFamily="18" charset="0"/>
                        </a:rPr>
                        <a:t> VII : </a:t>
                      </a:r>
                      <a:r>
                        <a:rPr lang="en-US" sz="2000" dirty="0" err="1">
                          <a:effectLst/>
                          <a:latin typeface="Times New Roman" pitchFamily="18" charset="0"/>
                          <a:cs typeface="Times New Roman" pitchFamily="18" charset="0"/>
                        </a:rPr>
                        <a:t>Đư</a:t>
                      </a:r>
                      <a:r>
                        <a:rPr lang="vi-VN" sz="2000" dirty="0">
                          <a:effectLst/>
                          <a:latin typeface="Times New Roman" pitchFamily="18" charset="0"/>
                          <a:cs typeface="Times New Roman" pitchFamily="18" charset="0"/>
                        </a:rPr>
                        <a:t>ờ</a:t>
                      </a:r>
                      <a:r>
                        <a:rPr lang="en-US" sz="2000" dirty="0" err="1">
                          <a:effectLst/>
                          <a:latin typeface="Times New Roman" pitchFamily="18" charset="0"/>
                          <a:cs typeface="Times New Roman" pitchFamily="18" charset="0"/>
                        </a:rPr>
                        <a:t>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lối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xây</a:t>
                      </a:r>
                      <a:r>
                        <a:rPr lang="en-US" sz="2000" dirty="0">
                          <a:effectLst/>
                          <a:latin typeface="Times New Roman" pitchFamily="18" charset="0"/>
                          <a:cs typeface="Times New Roman" pitchFamily="18" charset="0"/>
                        </a:rPr>
                        <a:t> d</a:t>
                      </a:r>
                      <a:r>
                        <a:rPr lang="vi-VN" sz="2000" dirty="0">
                          <a:effectLst/>
                          <a:latin typeface="Times New Roman" pitchFamily="18" charset="0"/>
                          <a:cs typeface="Times New Roman" pitchFamily="18" charset="0"/>
                        </a:rPr>
                        <a:t>ự</a:t>
                      </a:r>
                      <a:r>
                        <a:rPr lang="en-US" sz="2000" dirty="0" err="1">
                          <a:effectLst/>
                          <a:latin typeface="Times New Roman" pitchFamily="18" charset="0"/>
                          <a:cs typeface="Times New Roman" pitchFamily="18" charset="0"/>
                        </a:rPr>
                        <a:t>ng</a:t>
                      </a:r>
                      <a:r>
                        <a:rPr lang="en-US" sz="2000" dirty="0">
                          <a:effectLst/>
                          <a:latin typeface="Times New Roman" pitchFamily="18" charset="0"/>
                          <a:cs typeface="Times New Roman" pitchFamily="18" charset="0"/>
                        </a:rPr>
                        <a:t> , </a:t>
                      </a:r>
                      <a:r>
                        <a:rPr lang="en-US" sz="2000" dirty="0" err="1">
                          <a:effectLst/>
                          <a:latin typeface="Times New Roman" pitchFamily="18" charset="0"/>
                          <a:cs typeface="Times New Roman" pitchFamily="18" charset="0"/>
                        </a:rPr>
                        <a:t>phát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triển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nền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văn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hóa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và</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giải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quyết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các</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vấn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đê</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hội</a:t>
                      </a:r>
                      <a:r>
                        <a:rPr lang="en-US" sz="2000" dirty="0">
                          <a:effectLst/>
                          <a:latin typeface="Times New Roman" pitchFamily="18" charset="0"/>
                          <a:cs typeface="Times New Roman" pitchFamily="18" charset="0"/>
                        </a:rPr>
                        <a:t>.</a:t>
                      </a:r>
                      <a:endParaRPr lang="vi-VN" sz="2000" dirty="0">
                        <a:effectLst/>
                        <a:latin typeface="Times New Roman" pitchFamily="18" charset="0"/>
                        <a:ea typeface="Times New Roman"/>
                        <a:cs typeface="Times New Roman" pitchFamily="18" charset="0"/>
                      </a:endParaRPr>
                    </a:p>
                  </a:txBody>
                  <a:tcPr marL="68580" marR="68580" marT="0" marB="0"/>
                </a:tc>
                <a:tc>
                  <a:txBody>
                    <a:bodyPr/>
                    <a:lstStyle/>
                    <a:p>
                      <a:pPr marL="85725" marR="0" indent="-89535" algn="ctr" defTabSz="914400" rtl="0" eaLnBrk="1" fontAlgn="auto" latinLnBrk="0" hangingPunct="1">
                        <a:lnSpc>
                          <a:spcPct val="100000"/>
                        </a:lnSpc>
                        <a:spcBef>
                          <a:spcPts val="0"/>
                        </a:spcBef>
                        <a:spcAft>
                          <a:spcPts val="0"/>
                        </a:spcAft>
                        <a:buClrTx/>
                        <a:buSzTx/>
                        <a:buFontTx/>
                        <a:buNone/>
                        <a:tabLst/>
                        <a:defRPr/>
                      </a:pP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Giáo</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trình</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Đư</a:t>
                      </a:r>
                      <a:r>
                        <a:rPr lang="vi-VN" sz="2000" dirty="0" smtClean="0">
                          <a:effectLst/>
                          <a:latin typeface="Times New Roman" pitchFamily="18" charset="0"/>
                          <a:cs typeface="Times New Roman" pitchFamily="18" charset="0"/>
                        </a:rPr>
                        <a:t>ờ</a:t>
                      </a:r>
                      <a:r>
                        <a:rPr lang="en-US" sz="2000" dirty="0" err="1" smtClean="0">
                          <a:effectLst/>
                          <a:latin typeface="Times New Roman" pitchFamily="18" charset="0"/>
                          <a:cs typeface="Times New Roman" pitchFamily="18" charset="0"/>
                        </a:rPr>
                        <a:t>ng</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lối</a:t>
                      </a:r>
                      <a:r>
                        <a:rPr lang="en-US" sz="2000" dirty="0" smtClean="0">
                          <a:effectLst/>
                          <a:latin typeface="Times New Roman" pitchFamily="18" charset="0"/>
                          <a:cs typeface="Times New Roman" pitchFamily="18" charset="0"/>
                        </a:rPr>
                        <a:t> CMCĐCSVN</a:t>
                      </a:r>
                      <a:r>
                        <a:rPr lang="en-US" sz="2000" baseline="0" dirty="0" smtClean="0">
                          <a:effectLst/>
                          <a:latin typeface="Times New Roman" pitchFamily="18" charset="0"/>
                          <a:cs typeface="Times New Roman" pitchFamily="18" charset="0"/>
                        </a:rPr>
                        <a:t> </a:t>
                      </a:r>
                      <a:r>
                        <a:rPr lang="en-US" sz="2000" dirty="0" smtClean="0">
                          <a:effectLst/>
                          <a:latin typeface="Times New Roman" pitchFamily="18" charset="0"/>
                          <a:cs typeface="Times New Roman" pitchFamily="18" charset="0"/>
                        </a:rPr>
                        <a:t>(</a:t>
                      </a:r>
                      <a:r>
                        <a:rPr lang="en-US" sz="2000" dirty="0" err="1" smtClean="0">
                          <a:effectLst/>
                          <a:latin typeface="Times New Roman" pitchFamily="18" charset="0"/>
                          <a:cs typeface="Times New Roman" pitchFamily="18" charset="0"/>
                        </a:rPr>
                        <a:t>Bộ</a:t>
                      </a:r>
                      <a:r>
                        <a:rPr lang="en-US" sz="2000" dirty="0" smtClean="0">
                          <a:effectLst/>
                          <a:latin typeface="Times New Roman" pitchFamily="18" charset="0"/>
                          <a:cs typeface="Times New Roman" pitchFamily="18" charset="0"/>
                        </a:rPr>
                        <a:t> GD&amp;ĐT)</a:t>
                      </a:r>
                      <a:endParaRPr lang="vi-VN" sz="2000" dirty="0" smtClean="0">
                        <a:effectLst/>
                        <a:latin typeface="Times New Roman" pitchFamily="18" charset="0"/>
                        <a:ea typeface="Times New Roman"/>
                        <a:cs typeface="Times New Roman" pitchFamily="18" charset="0"/>
                      </a:endParaRPr>
                    </a:p>
                  </a:txBody>
                  <a:tcPr marL="68580" marR="68580" marT="0" marB="0" anchor="ctr"/>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endParaRPr lang="vi-VN" sz="2000" dirty="0">
                        <a:effectLst/>
                        <a:latin typeface="Times New Roman" pitchFamily="18" charset="0"/>
                        <a:ea typeface="Times New Roman"/>
                        <a:cs typeface="Times New Roman" pitchFamily="18" charset="0"/>
                      </a:endParaRPr>
                    </a:p>
                  </a:txBody>
                  <a:tcPr marL="68580" marR="68580" marT="0" marB="0"/>
                </a:tc>
              </a:tr>
              <a:tr h="967680">
                <a:tc>
                  <a:txBody>
                    <a:bodyPr/>
                    <a:lstStyle/>
                    <a:p>
                      <a:pPr algn="ctr">
                        <a:spcAft>
                          <a:spcPts val="0"/>
                        </a:spcAft>
                      </a:pPr>
                      <a:r>
                        <a:rPr lang="en-US" sz="1600">
                          <a:effectLst/>
                        </a:rPr>
                        <a:t> </a:t>
                      </a:r>
                      <a:endParaRPr lang="vi-VN" sz="1600">
                        <a:effectLst/>
                        <a:latin typeface="VNI-Aptima"/>
                        <a:ea typeface="Times New Roman"/>
                        <a:cs typeface="Times New Roman"/>
                      </a:endParaRPr>
                    </a:p>
                  </a:txBody>
                  <a:tcPr marL="68580" marR="68580" marT="0" marB="0"/>
                </a:tc>
                <a:tc>
                  <a:txBody>
                    <a:bodyPr/>
                    <a:lstStyle/>
                    <a:p>
                      <a:pPr marL="0" marR="0" indent="0" algn="just" defTabSz="914400" rtl="0" eaLnBrk="1" fontAlgn="auto" latinLnBrk="0" hangingPunct="1">
                        <a:lnSpc>
                          <a:spcPct val="120000"/>
                        </a:lnSpc>
                        <a:spcBef>
                          <a:spcPts val="0"/>
                        </a:spcBef>
                        <a:spcAft>
                          <a:spcPts val="0"/>
                        </a:spcAft>
                        <a:buClrTx/>
                        <a:buSzTx/>
                        <a:buFontTx/>
                        <a:buNone/>
                        <a:tabLst/>
                        <a:defRPr/>
                      </a:pPr>
                      <a:r>
                        <a:rPr lang="en-US" sz="2000" dirty="0" smtClean="0">
                          <a:effectLst/>
                          <a:latin typeface="Times New Roman" pitchFamily="18" charset="0"/>
                          <a:cs typeface="Times New Roman" pitchFamily="18" charset="0"/>
                        </a:rPr>
                        <a:t>II. Quá </a:t>
                      </a:r>
                      <a:r>
                        <a:rPr lang="en-US" sz="2000" dirty="0" err="1" smtClean="0">
                          <a:effectLst/>
                          <a:latin typeface="Times New Roman" pitchFamily="18" charset="0"/>
                          <a:cs typeface="Times New Roman" pitchFamily="18" charset="0"/>
                        </a:rPr>
                        <a:t>trình</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nhận</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th</a:t>
                      </a:r>
                      <a:r>
                        <a:rPr lang="vi-VN" sz="2000" dirty="0" smtClean="0">
                          <a:effectLst/>
                          <a:latin typeface="Times New Roman" pitchFamily="18" charset="0"/>
                          <a:cs typeface="Times New Roman" pitchFamily="18" charset="0"/>
                        </a:rPr>
                        <a:t>ứ</a:t>
                      </a:r>
                      <a:r>
                        <a:rPr lang="en-US" sz="2000" dirty="0" smtClean="0">
                          <a:effectLst/>
                          <a:latin typeface="Times New Roman" pitchFamily="18" charset="0"/>
                          <a:cs typeface="Times New Roman" pitchFamily="18" charset="0"/>
                        </a:rPr>
                        <a:t>c </a:t>
                      </a:r>
                      <a:r>
                        <a:rPr lang="en-US" sz="2000" dirty="0" err="1" smtClean="0">
                          <a:effectLst/>
                          <a:latin typeface="Times New Roman" pitchFamily="18" charset="0"/>
                          <a:cs typeface="Times New Roman" pitchFamily="18" charset="0"/>
                        </a:rPr>
                        <a:t>va</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chu</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trương</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giải</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quyết</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các</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vấn</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đê</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xa</a:t>
                      </a:r>
                      <a:r>
                        <a:rPr lang="en-US" sz="2000" dirty="0" smtClean="0">
                          <a:effectLst/>
                          <a:latin typeface="Times New Roman" pitchFamily="18" charset="0"/>
                          <a:cs typeface="Times New Roman" pitchFamily="18" charset="0"/>
                        </a:rPr>
                        <a:t>̃ </a:t>
                      </a:r>
                      <a:r>
                        <a:rPr lang="en-US" sz="2000" dirty="0" err="1" smtClean="0">
                          <a:effectLst/>
                          <a:latin typeface="Times New Roman" pitchFamily="18" charset="0"/>
                          <a:cs typeface="Times New Roman" pitchFamily="18" charset="0"/>
                        </a:rPr>
                        <a:t>hội</a:t>
                      </a:r>
                      <a:r>
                        <a:rPr lang="en-US" sz="2000" dirty="0" smtClean="0">
                          <a:effectLst/>
                          <a:latin typeface="Times New Roman" pitchFamily="18" charset="0"/>
                          <a:cs typeface="Times New Roman" pitchFamily="18" charset="0"/>
                        </a:rPr>
                        <a:t>.</a:t>
                      </a:r>
                      <a:endParaRPr lang="vi-VN" sz="2000" dirty="0" smtClean="0">
                        <a:effectLst/>
                        <a:latin typeface="Times New Roman" pitchFamily="18" charset="0"/>
                        <a:ea typeface="Times New Roman"/>
                        <a:cs typeface="Times New Roman" pitchFamily="18" charset="0"/>
                      </a:endParaRPr>
                    </a:p>
                    <a:p>
                      <a:pPr algn="just">
                        <a:lnSpc>
                          <a:spcPct val="120000"/>
                        </a:lnSpc>
                        <a:spcAft>
                          <a:spcPts val="0"/>
                        </a:spcAft>
                      </a:pPr>
                      <a:endParaRPr lang="vi-VN" sz="2000" dirty="0">
                        <a:effectLst/>
                        <a:latin typeface="Times New Roman" pitchFamily="18" charset="0"/>
                        <a:ea typeface="Times New Roman"/>
                        <a:cs typeface="Times New Roman" pitchFamily="18" charset="0"/>
                      </a:endParaRPr>
                    </a:p>
                  </a:txBody>
                  <a:tcPr marL="68580" marR="68580" marT="0" marB="0"/>
                </a:tc>
                <a:tc>
                  <a:txBody>
                    <a:bodyPr/>
                    <a:lstStyle/>
                    <a:p>
                      <a:pPr marL="85725" indent="-89535" algn="just">
                        <a:spcAft>
                          <a:spcPts val="0"/>
                        </a:spcAft>
                      </a:pPr>
                      <a:endParaRPr lang="vi-VN" sz="2000" dirty="0">
                        <a:effectLst/>
                        <a:latin typeface="Times New Roman" pitchFamily="18" charset="0"/>
                        <a:ea typeface="Times New Roman"/>
                        <a:cs typeface="Times New Roman" pitchFamily="18" charset="0"/>
                      </a:endParaRPr>
                    </a:p>
                  </a:txBody>
                  <a:tcPr marL="68580" marR="68580" marT="0" marB="0"/>
                </a:tc>
                <a:tc>
                  <a:txBody>
                    <a:bodyPr/>
                    <a:lstStyle/>
                    <a:p>
                      <a:pPr marL="85725" indent="-89535" algn="l">
                        <a:spcAft>
                          <a:spcPts val="0"/>
                        </a:spcAft>
                      </a:pPr>
                      <a:endParaRPr lang="vi-VN" sz="2000" dirty="0">
                        <a:effectLst/>
                        <a:latin typeface="Times New Roman" pitchFamily="18" charset="0"/>
                        <a:ea typeface="Times New Roman"/>
                        <a:cs typeface="Times New Roman" pitchFamily="18" charset="0"/>
                      </a:endParaRPr>
                    </a:p>
                  </a:txBody>
                  <a:tcPr marL="68580" marR="68580" marT="0" marB="0"/>
                </a:tc>
              </a:tr>
              <a:tr h="830135">
                <a:tc>
                  <a:txBody>
                    <a:bodyPr/>
                    <a:lstStyle/>
                    <a:p>
                      <a:pPr algn="ctr">
                        <a:spcAft>
                          <a:spcPts val="0"/>
                        </a:spcAft>
                      </a:pPr>
                      <a:r>
                        <a:rPr lang="en-US" sz="1600" dirty="0" smtClean="0">
                          <a:effectLst/>
                          <a:latin typeface="+mn-lt"/>
                          <a:ea typeface="+mn-ea"/>
                          <a:cs typeface="+mn-cs"/>
                        </a:rPr>
                        <a:t>14/5</a:t>
                      </a:r>
                      <a:endParaRPr lang="vi-VN" sz="1600" dirty="0">
                        <a:effectLst/>
                        <a:latin typeface="VNI-Aptima"/>
                        <a:ea typeface="Times New Roman"/>
                        <a:cs typeface="Times New Roman"/>
                      </a:endParaRPr>
                    </a:p>
                  </a:txBody>
                  <a:tcPr marL="68580" marR="68580" marT="0" marB="0"/>
                </a:tc>
                <a:tc>
                  <a:txBody>
                    <a:bodyPr/>
                    <a:lstStyle/>
                    <a:p>
                      <a:pPr algn="just">
                        <a:lnSpc>
                          <a:spcPct val="120000"/>
                        </a:lnSpc>
                        <a:spcAft>
                          <a:spcPts val="0"/>
                        </a:spcAft>
                      </a:pPr>
                      <a:r>
                        <a:rPr lang="en-US" sz="1800" dirty="0" err="1">
                          <a:effectLst/>
                          <a:latin typeface="Times New Roman" pitchFamily="18" charset="0"/>
                          <a:cs typeface="Times New Roman" pitchFamily="18" charset="0"/>
                        </a:rPr>
                        <a:t>Chương</a:t>
                      </a:r>
                      <a:r>
                        <a:rPr lang="en-US" sz="1800" dirty="0">
                          <a:effectLst/>
                          <a:latin typeface="Times New Roman" pitchFamily="18" charset="0"/>
                          <a:cs typeface="Times New Roman" pitchFamily="18" charset="0"/>
                        </a:rPr>
                        <a:t> VIII : </a:t>
                      </a:r>
                      <a:r>
                        <a:rPr lang="en-US" sz="1800" dirty="0" err="1">
                          <a:effectLst/>
                          <a:latin typeface="Times New Roman" pitchFamily="18" charset="0"/>
                          <a:cs typeface="Times New Roman" pitchFamily="18" charset="0"/>
                        </a:rPr>
                        <a:t>Đư</a:t>
                      </a:r>
                      <a:r>
                        <a:rPr lang="vi-VN" sz="1800" dirty="0">
                          <a:effectLst/>
                          <a:latin typeface="Times New Roman" pitchFamily="18" charset="0"/>
                          <a:cs typeface="Times New Roman" pitchFamily="18" charset="0"/>
                        </a:rPr>
                        <a:t>ờ</a:t>
                      </a:r>
                      <a:r>
                        <a:rPr lang="en-US" sz="1800" dirty="0" err="1">
                          <a:effectLst/>
                          <a:latin typeface="Times New Roman" pitchFamily="18" charset="0"/>
                          <a:cs typeface="Times New Roman" pitchFamily="18" charset="0"/>
                        </a:rPr>
                        <a:t>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lối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đối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ngoại</a:t>
                      </a:r>
                      <a:r>
                        <a:rPr lang="en-US" sz="1800" dirty="0" smtClean="0">
                          <a:effectLst/>
                          <a:latin typeface="Times New Roman" pitchFamily="18" charset="0"/>
                          <a:cs typeface="Times New Roman" pitchFamily="18" charset="0"/>
                        </a:rPr>
                        <a:t>.</a:t>
                      </a:r>
                    </a:p>
                    <a:p>
                      <a:pPr marL="400050" marR="0" indent="-400050" algn="just" defTabSz="914400" rtl="0" eaLnBrk="1" fontAlgn="auto" latinLnBrk="0" hangingPunct="1">
                        <a:lnSpc>
                          <a:spcPct val="120000"/>
                        </a:lnSpc>
                        <a:spcBef>
                          <a:spcPts val="0"/>
                        </a:spcBef>
                        <a:spcAft>
                          <a:spcPts val="0"/>
                        </a:spcAft>
                        <a:buClrTx/>
                        <a:buSzTx/>
                        <a:buFontTx/>
                        <a:buAutoNum type="romanUcPeriod"/>
                        <a:tabLst/>
                        <a:defRPr/>
                      </a:pPr>
                      <a:r>
                        <a:rPr lang="en-US" sz="1800" dirty="0" err="1" smtClean="0">
                          <a:effectLst/>
                          <a:latin typeface="Times New Roman" pitchFamily="18" charset="0"/>
                          <a:cs typeface="Times New Roman" pitchFamily="18" charset="0"/>
                        </a:rPr>
                        <a:t>Đư</a:t>
                      </a:r>
                      <a:r>
                        <a:rPr lang="vi-VN" sz="1800" dirty="0" smtClean="0">
                          <a:effectLst/>
                          <a:latin typeface="Times New Roman" pitchFamily="18" charset="0"/>
                          <a:cs typeface="Times New Roman" pitchFamily="18" charset="0"/>
                        </a:rPr>
                        <a:t>ờ</a:t>
                      </a:r>
                      <a:r>
                        <a:rPr lang="en-US" sz="1800" dirty="0" err="1" smtClean="0">
                          <a:effectLst/>
                          <a:latin typeface="Times New Roman" pitchFamily="18" charset="0"/>
                          <a:cs typeface="Times New Roman" pitchFamily="18" charset="0"/>
                        </a:rPr>
                        <a:t>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ngoại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th</a:t>
                      </a:r>
                      <a:r>
                        <a:rPr lang="vi-VN" sz="1800" dirty="0" smtClean="0">
                          <a:effectLst/>
                          <a:latin typeface="Times New Roman" pitchFamily="18" charset="0"/>
                          <a:cs typeface="Times New Roman" pitchFamily="18" charset="0"/>
                        </a:rPr>
                        <a:t>ờ</a:t>
                      </a:r>
                      <a:r>
                        <a:rPr lang="en-US" sz="1800" dirty="0" smtClean="0">
                          <a:effectLst/>
                          <a:latin typeface="Times New Roman" pitchFamily="18" charset="0"/>
                          <a:cs typeface="Times New Roman" pitchFamily="18" charset="0"/>
                        </a:rPr>
                        <a:t>i </a:t>
                      </a:r>
                      <a:r>
                        <a:rPr lang="en-US" sz="1800" dirty="0" err="1" smtClean="0">
                          <a:effectLst/>
                          <a:latin typeface="Times New Roman" pitchFamily="18" charset="0"/>
                          <a:cs typeface="Times New Roman" pitchFamily="18" charset="0"/>
                        </a:rPr>
                        <a:t>ky</a:t>
                      </a:r>
                      <a:r>
                        <a:rPr lang="en-US" sz="1800" dirty="0" smtClean="0">
                          <a:effectLst/>
                          <a:latin typeface="Times New Roman" pitchFamily="18" charset="0"/>
                          <a:cs typeface="Times New Roman" pitchFamily="18" charset="0"/>
                        </a:rPr>
                        <a:t>̀ 1975_1986.</a:t>
                      </a:r>
                    </a:p>
                  </a:txBody>
                  <a:tcPr marL="62688" marR="62688" marT="0" marB="0"/>
                </a:tc>
                <a:tc>
                  <a:txBody>
                    <a:bodyPr/>
                    <a:lstStyle/>
                    <a:p>
                      <a:pPr marL="85725" indent="-89535" algn="ctr">
                        <a:spcAft>
                          <a:spcPts val="0"/>
                        </a:spcAft>
                      </a:pPr>
                      <a:r>
                        <a:rPr lang="en-US" sz="2000" dirty="0" smtClean="0">
                          <a:effectLst/>
                          <a:latin typeface="Times New Roman" pitchFamily="18" charset="0"/>
                          <a:cs typeface="Times New Roman" pitchFamily="18" charset="0"/>
                        </a:rPr>
                        <a:t>(3t</a:t>
                      </a:r>
                      <a:r>
                        <a:rPr lang="en-US" sz="2000" dirty="0">
                          <a:effectLst/>
                          <a:latin typeface="Times New Roman" pitchFamily="18" charset="0"/>
                          <a:cs typeface="Times New Roman" pitchFamily="18" charset="0"/>
                        </a:rPr>
                        <a:t>)</a:t>
                      </a:r>
                      <a:endParaRPr lang="vi-VN" sz="2000" dirty="0">
                        <a:effectLst/>
                        <a:latin typeface="Times New Roman" pitchFamily="18" charset="0"/>
                        <a:ea typeface="Times New Roman"/>
                        <a:cs typeface="Times New Roman" pitchFamily="18" charset="0"/>
                      </a:endParaRPr>
                    </a:p>
                  </a:txBody>
                  <a:tcPr marL="68580" marR="68580" marT="0" marB="0" anchor="ctr"/>
                </a:tc>
                <a:tc>
                  <a:txBody>
                    <a:bodyPr/>
                    <a:lstStyle/>
                    <a:p>
                      <a:pPr marL="85725" indent="-89535" algn="just">
                        <a:spcAft>
                          <a:spcPts val="0"/>
                        </a:spcAft>
                      </a:pPr>
                      <a:r>
                        <a:rPr lang="en-US" sz="2000" dirty="0">
                          <a:effectLst/>
                          <a:latin typeface="Times New Roman" pitchFamily="18" charset="0"/>
                          <a:cs typeface="Times New Roman" pitchFamily="18" charset="0"/>
                        </a:rPr>
                        <a:t> </a:t>
                      </a:r>
                      <a:endParaRPr lang="vi-VN" sz="2000" dirty="0">
                        <a:effectLst/>
                        <a:latin typeface="Times New Roman" pitchFamily="18" charset="0"/>
                        <a:ea typeface="Times New Roman"/>
                        <a:cs typeface="Times New Roman" pitchFamily="18" charset="0"/>
                      </a:endParaRPr>
                    </a:p>
                  </a:txBody>
                  <a:tcPr marL="68580" marR="68580" marT="0" marB="0"/>
                </a:tc>
              </a:tr>
              <a:tr h="1113112">
                <a:tc>
                  <a:txBody>
                    <a:bodyPr/>
                    <a:lstStyle/>
                    <a:p>
                      <a:pPr algn="ctr">
                        <a:spcAft>
                          <a:spcPts val="0"/>
                        </a:spcAft>
                      </a:pPr>
                      <a:endParaRPr lang="vi-VN" sz="1600" dirty="0">
                        <a:effectLst/>
                        <a:latin typeface="VNI-Aptima"/>
                        <a:ea typeface="Times New Roman"/>
                        <a:cs typeface="Times New Roman"/>
                      </a:endParaRPr>
                    </a:p>
                  </a:txBody>
                  <a:tcPr marL="68580" marR="68580" marT="0" marB="0"/>
                </a:tc>
                <a:tc>
                  <a:txBody>
                    <a:bodyPr/>
                    <a:lstStyle/>
                    <a:p>
                      <a:pPr marL="0" marR="0" indent="0" algn="just" defTabSz="914400" rtl="0" eaLnBrk="1" fontAlgn="auto" latinLnBrk="0" hangingPunct="1">
                        <a:lnSpc>
                          <a:spcPct val="120000"/>
                        </a:lnSpc>
                        <a:spcBef>
                          <a:spcPts val="0"/>
                        </a:spcBef>
                        <a:spcAft>
                          <a:spcPts val="0"/>
                        </a:spcAft>
                        <a:buClrTx/>
                        <a:buSzTx/>
                        <a:buFontTx/>
                        <a:buNone/>
                        <a:tabLst/>
                        <a:defRPr/>
                      </a:pPr>
                      <a:r>
                        <a:rPr lang="en-US" sz="1800" dirty="0" smtClean="0">
                          <a:effectLst/>
                          <a:latin typeface="Times New Roman" pitchFamily="18" charset="0"/>
                          <a:cs typeface="Times New Roman" pitchFamily="18" charset="0"/>
                        </a:rPr>
                        <a:t>II. </a:t>
                      </a:r>
                      <a:r>
                        <a:rPr lang="en-US" sz="1800" dirty="0" err="1" smtClean="0">
                          <a:effectLst/>
                          <a:latin typeface="Times New Roman" pitchFamily="18" charset="0"/>
                          <a:cs typeface="Times New Roman" pitchFamily="18" charset="0"/>
                        </a:rPr>
                        <a:t>Đư</a:t>
                      </a:r>
                      <a:r>
                        <a:rPr lang="vi-VN" sz="1800" dirty="0" smtClean="0">
                          <a:effectLst/>
                          <a:latin typeface="Times New Roman" pitchFamily="18" charset="0"/>
                          <a:cs typeface="Times New Roman" pitchFamily="18" charset="0"/>
                        </a:rPr>
                        <a:t>ờ</a:t>
                      </a:r>
                      <a:r>
                        <a:rPr lang="en-US" sz="1800" dirty="0" err="1" smtClean="0">
                          <a:effectLst/>
                          <a:latin typeface="Times New Roman" pitchFamily="18" charset="0"/>
                          <a:cs typeface="Times New Roman" pitchFamily="18" charset="0"/>
                        </a:rPr>
                        <a:t>ng</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lối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ngoại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hội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nhập</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kinh</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tê</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quốc</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tê</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th</a:t>
                      </a:r>
                      <a:r>
                        <a:rPr lang="vi-VN" sz="1800" dirty="0" smtClean="0">
                          <a:effectLst/>
                          <a:latin typeface="Times New Roman" pitchFamily="18" charset="0"/>
                          <a:cs typeface="Times New Roman" pitchFamily="18" charset="0"/>
                        </a:rPr>
                        <a:t>ờ</a:t>
                      </a:r>
                      <a:r>
                        <a:rPr lang="en-US" sz="1800" dirty="0" smtClean="0">
                          <a:effectLst/>
                          <a:latin typeface="Times New Roman" pitchFamily="18" charset="0"/>
                          <a:cs typeface="Times New Roman" pitchFamily="18" charset="0"/>
                        </a:rPr>
                        <a:t>i </a:t>
                      </a:r>
                      <a:r>
                        <a:rPr lang="en-US" sz="1800" dirty="0" err="1" smtClean="0">
                          <a:effectLst/>
                          <a:latin typeface="Times New Roman" pitchFamily="18" charset="0"/>
                          <a:cs typeface="Times New Roman" pitchFamily="18" charset="0"/>
                        </a:rPr>
                        <a:t>ky</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đổi</a:t>
                      </a:r>
                      <a:r>
                        <a:rPr lang="en-US" sz="1800" dirty="0" smtClean="0">
                          <a:effectLst/>
                          <a:latin typeface="Times New Roman" pitchFamily="18" charset="0"/>
                          <a:cs typeface="Times New Roman" pitchFamily="18" charset="0"/>
                        </a:rPr>
                        <a:t> m</a:t>
                      </a:r>
                      <a:r>
                        <a:rPr lang="vi-VN" sz="1800" dirty="0" smtClean="0">
                          <a:effectLst/>
                          <a:latin typeface="Times New Roman" pitchFamily="18" charset="0"/>
                          <a:cs typeface="Times New Roman" pitchFamily="18" charset="0"/>
                        </a:rPr>
                        <a:t>ớ</a:t>
                      </a:r>
                      <a:r>
                        <a:rPr lang="en-US" sz="1800" dirty="0" smtClean="0">
                          <a:effectLst/>
                          <a:latin typeface="Times New Roman" pitchFamily="18" charset="0"/>
                          <a:cs typeface="Times New Roman" pitchFamily="18" charset="0"/>
                        </a:rPr>
                        <a:t>i.</a:t>
                      </a:r>
                      <a:endParaRPr lang="vi-VN" sz="1800" dirty="0" smtClean="0">
                        <a:effectLst/>
                        <a:latin typeface="Times New Roman" pitchFamily="18" charset="0"/>
                        <a:ea typeface="Times New Roman"/>
                        <a:cs typeface="Times New Roman" pitchFamily="18" charset="0"/>
                      </a:endParaRPr>
                    </a:p>
                    <a:p>
                      <a:pPr algn="just">
                        <a:lnSpc>
                          <a:spcPct val="120000"/>
                        </a:lnSpc>
                        <a:spcAft>
                          <a:spcPts val="0"/>
                        </a:spcAft>
                      </a:pPr>
                      <a:endParaRPr lang="vi-VN" sz="1800" dirty="0">
                        <a:effectLst/>
                        <a:latin typeface="Times New Roman" pitchFamily="18" charset="0"/>
                        <a:ea typeface="Times New Roman"/>
                        <a:cs typeface="Times New Roman" pitchFamily="18" charset="0"/>
                      </a:endParaRPr>
                    </a:p>
                  </a:txBody>
                  <a:tcPr marL="62688" marR="62688" marT="0" marB="0"/>
                </a:tc>
                <a:tc>
                  <a:txBody>
                    <a:bodyPr/>
                    <a:lstStyle/>
                    <a:p>
                      <a:pPr marL="85725" marR="0" indent="-89535" algn="ctr" defTabSz="914400" rtl="0" eaLnBrk="1" fontAlgn="auto" latinLnBrk="0" hangingPunct="1">
                        <a:lnSpc>
                          <a:spcPct val="100000"/>
                        </a:lnSpc>
                        <a:spcBef>
                          <a:spcPts val="0"/>
                        </a:spcBef>
                        <a:spcAft>
                          <a:spcPts val="0"/>
                        </a:spcAft>
                        <a:buClrTx/>
                        <a:buSzTx/>
                        <a:buFontTx/>
                        <a:buNone/>
                        <a:tabLst/>
                        <a:defRPr/>
                      </a:pPr>
                      <a:r>
                        <a:rPr lang="en-US" sz="1800" dirty="0" smtClean="0">
                          <a:effectLst/>
                          <a:latin typeface="Times New Roman" pitchFamily="18" charset="0"/>
                          <a:cs typeface="Times New Roman" pitchFamily="18" charset="0"/>
                        </a:rPr>
                        <a:t>KẾT THÚC MÔN HỌC</a:t>
                      </a:r>
                      <a:endParaRPr lang="vi-VN" sz="1800" dirty="0" smtClean="0">
                        <a:effectLst/>
                        <a:latin typeface="Times New Roman" pitchFamily="18" charset="0"/>
                        <a:ea typeface="Times New Roman"/>
                        <a:cs typeface="Times New Roman" pitchFamily="18" charset="0"/>
                      </a:endParaRPr>
                    </a:p>
                    <a:p>
                      <a:pPr marL="85725" indent="-89535" algn="ctr">
                        <a:spcAft>
                          <a:spcPts val="0"/>
                        </a:spcAft>
                      </a:pPr>
                      <a:endParaRPr lang="vi-VN" sz="2000" dirty="0">
                        <a:effectLst/>
                        <a:latin typeface="Times New Roman" pitchFamily="18" charset="0"/>
                        <a:ea typeface="Times New Roman"/>
                        <a:cs typeface="Times New Roman" pitchFamily="18" charset="0"/>
                      </a:endParaRPr>
                    </a:p>
                  </a:txBody>
                  <a:tcPr marL="68580" marR="68580" marT="0" marB="0" anchor="ctr"/>
                </a:tc>
                <a:tc>
                  <a:txBody>
                    <a:bodyPr/>
                    <a:lstStyle/>
                    <a:p>
                      <a:pPr marL="85725" marR="0" indent="-89535" algn="just" defTabSz="914400" rtl="0" eaLnBrk="1" fontAlgn="auto" latinLnBrk="0" hangingPunct="1">
                        <a:lnSpc>
                          <a:spcPct val="100000"/>
                        </a:lnSpc>
                        <a:spcBef>
                          <a:spcPts val="0"/>
                        </a:spcBef>
                        <a:spcAft>
                          <a:spcPts val="0"/>
                        </a:spcAft>
                        <a:buClrTx/>
                        <a:buSzTx/>
                        <a:buFontTx/>
                        <a:buNone/>
                        <a:tabLst/>
                        <a:defRPr/>
                      </a:pPr>
                      <a:r>
                        <a:rPr lang="en-US" sz="1800" dirty="0" err="1" smtClean="0">
                          <a:effectLst/>
                          <a:latin typeface="Times New Roman" pitchFamily="18" charset="0"/>
                          <a:cs typeface="Times New Roman" pitchFamily="18" charset="0"/>
                        </a:rPr>
                        <a:t>Bao</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gồm</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Ôn</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tập</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và</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giải</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đáp</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thắc</a:t>
                      </a:r>
                      <a:r>
                        <a:rPr lang="en-US" sz="1800" dirty="0" smtClean="0">
                          <a:effectLst/>
                          <a:latin typeface="Times New Roman" pitchFamily="18" charset="0"/>
                          <a:cs typeface="Times New Roman" pitchFamily="18" charset="0"/>
                        </a:rPr>
                        <a:t> </a:t>
                      </a:r>
                      <a:r>
                        <a:rPr lang="en-US" sz="1800" dirty="0" err="1" smtClean="0">
                          <a:effectLst/>
                          <a:latin typeface="Times New Roman" pitchFamily="18" charset="0"/>
                          <a:cs typeface="Times New Roman" pitchFamily="18" charset="0"/>
                        </a:rPr>
                        <a:t>mắc</a:t>
                      </a:r>
                      <a:r>
                        <a:rPr lang="en-US" sz="1800" dirty="0" smtClean="0">
                          <a:effectLst/>
                          <a:latin typeface="Times New Roman" pitchFamily="18" charset="0"/>
                          <a:cs typeface="Times New Roman" pitchFamily="18" charset="0"/>
                        </a:rPr>
                        <a:t> </a:t>
                      </a:r>
                      <a:endParaRPr lang="vi-VN" sz="1800" dirty="0" smtClean="0">
                        <a:effectLst/>
                        <a:latin typeface="Times New Roman" pitchFamily="18" charset="0"/>
                        <a:ea typeface="Times New Roman"/>
                        <a:cs typeface="Times New Roman" pitchFamily="18" charset="0"/>
                      </a:endParaRPr>
                    </a:p>
                    <a:p>
                      <a:pPr marL="85725" indent="-89535" algn="just">
                        <a:spcAft>
                          <a:spcPts val="0"/>
                        </a:spcAft>
                      </a:pPr>
                      <a:endParaRPr lang="vi-VN" sz="2000" dirty="0">
                        <a:effectLst/>
                        <a:latin typeface="Times New Roman" pitchFamily="18" charset="0"/>
                        <a:ea typeface="Times New Roman"/>
                        <a:cs typeface="Times New Roman" pitchFamily="18" charset="0"/>
                      </a:endParaRPr>
                    </a:p>
                  </a:txBody>
                  <a:tcPr marL="68580" marR="68580" marT="0" marB="0"/>
                </a:tc>
              </a:tr>
            </a:tbl>
          </a:graphicData>
        </a:graphic>
      </p:graphicFrame>
    </p:spTree>
    <p:extLst>
      <p:ext uri="{BB962C8B-B14F-4D97-AF65-F5344CB8AC3E}">
        <p14:creationId xmlns:p14="http://schemas.microsoft.com/office/powerpoint/2010/main" val="398282853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1943</TotalTime>
  <Words>2226</Words>
  <Application>Microsoft Office PowerPoint</Application>
  <PresentationFormat>On-screen Show (4:3)</PresentationFormat>
  <Paragraphs>201</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Concourse</vt:lpstr>
      <vt:lpstr>KẾ HOẠCH GIẢNG DẠY HỌC PHẦN: </vt:lpstr>
      <vt:lpstr>PowerPoint Presentation</vt:lpstr>
      <vt:lpstr>Liên hệ với môn học khác và điều kiện học môn học: </vt:lpstr>
      <vt:lpstr>PowerPoint Presentation</vt:lpstr>
      <vt:lpstr>PowerPoint Presentation</vt:lpstr>
      <vt:lpstr>Phương thức tiến hành môn học: Môn học này được tiến hành: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KẾ HOẠCH GIẢNG DẠY LỚP ĐH8CN</dc:title>
  <dc:creator>SONY</dc:creator>
  <cp:lastModifiedBy>WIN 7</cp:lastModifiedBy>
  <cp:revision>56</cp:revision>
  <dcterms:created xsi:type="dcterms:W3CDTF">2014-05-17T00:08:54Z</dcterms:created>
  <dcterms:modified xsi:type="dcterms:W3CDTF">2018-04-07T16:54:58Z</dcterms:modified>
</cp:coreProperties>
</file>